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0279975" cy="42808525"/>
  <p:notesSz cx="6858000" cy="9144000"/>
  <p:defaultTextStyle>
    <a:defPPr>
      <a:defRPr lang="en-US"/>
    </a:defPPr>
    <a:lvl1pPr marL="0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74969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49937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24906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99875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374843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449812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524780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599749" algn="l" defTabSz="2149937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87540B-4047-4CB7-AA04-AFECCB6A682C}">
          <p14:sldIdLst/>
        </p14:section>
        <p14:section name="Untitled Section" id="{6969AD3C-FBE2-42D4-A9AB-0165C143C3CD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6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EF0"/>
    <a:srgbClr val="183E72"/>
    <a:srgbClr val="EA5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>
      <p:cViewPr>
        <p:scale>
          <a:sx n="35" d="100"/>
          <a:sy n="35" d="100"/>
        </p:scale>
        <p:origin x="1476" y="-4266"/>
      </p:cViewPr>
      <p:guideLst>
        <p:guide orient="horz" pos="13486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10308" y="8730854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 baseline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1710308" y="6570615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10920604" y="6579935"/>
            <a:ext cx="8467855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20140412" y="16651734"/>
            <a:ext cx="834821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2600">
                <a:solidFill>
                  <a:schemeClr val="bg1"/>
                </a:solidFill>
              </a:defRPr>
            </a:lvl4pPr>
            <a:lvl5pPr marL="1080000"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20140412" y="14419486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54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10920604" y="8883254"/>
            <a:ext cx="846785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10908429" y="18595950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0908429" y="16363702"/>
            <a:ext cx="8552038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10874108" y="30117230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10983075" y="27956991"/>
            <a:ext cx="8477392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62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1822209" y="30189237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47" hasCustomPrompt="1"/>
          </p:nvPr>
        </p:nvSpPr>
        <p:spPr>
          <a:xfrm>
            <a:off x="1823600" y="28028998"/>
            <a:ext cx="8491851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65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20091132" y="30086989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50" hasCustomPrompt="1"/>
          </p:nvPr>
        </p:nvSpPr>
        <p:spPr>
          <a:xfrm>
            <a:off x="20200099" y="27926750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52" hasCustomPrompt="1"/>
          </p:nvPr>
        </p:nvSpPr>
        <p:spPr>
          <a:xfrm>
            <a:off x="1710308" y="13051334"/>
            <a:ext cx="8607178" cy="5472608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3" hasCustomPrompt="1"/>
          </p:nvPr>
        </p:nvSpPr>
        <p:spPr>
          <a:xfrm>
            <a:off x="1548695" y="20468158"/>
            <a:ext cx="9000170" cy="705750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4" hasCustomPrompt="1"/>
          </p:nvPr>
        </p:nvSpPr>
        <p:spPr>
          <a:xfrm>
            <a:off x="1710308" y="19172014"/>
            <a:ext cx="8533135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2" name="Text Placeholder 23"/>
          <p:cNvSpPr>
            <a:spLocks noGrp="1"/>
          </p:cNvSpPr>
          <p:nvPr>
            <p:ph type="body" sz="quarter" idx="55" hasCustomPrompt="1"/>
          </p:nvPr>
        </p:nvSpPr>
        <p:spPr>
          <a:xfrm>
            <a:off x="1822209" y="37389269"/>
            <a:ext cx="5150793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56" hasCustomPrompt="1"/>
          </p:nvPr>
        </p:nvSpPr>
        <p:spPr>
          <a:xfrm>
            <a:off x="10864972" y="37389269"/>
            <a:ext cx="8789419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57" hasCustomPrompt="1"/>
          </p:nvPr>
        </p:nvSpPr>
        <p:spPr>
          <a:xfrm>
            <a:off x="20092960" y="37389269"/>
            <a:ext cx="8584531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58" hasCustomPrompt="1"/>
          </p:nvPr>
        </p:nvSpPr>
        <p:spPr>
          <a:xfrm>
            <a:off x="10987619" y="26641754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800" b="0" i="1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8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053839" y="1170014"/>
            <a:ext cx="17980129" cy="2232248"/>
          </a:xfrm>
          <a:prstGeom prst="rect">
            <a:avLst/>
          </a:prstGeom>
        </p:spPr>
        <p:txBody>
          <a:bodyPr vert="horz" lIns="214994" tIns="107497" rIns="214994" bIns="107497" rtlCol="0" anchor="ctr">
            <a:noAutofit/>
          </a:bodyPr>
          <a:lstStyle>
            <a:lvl1pPr>
              <a:defRPr sz="9000" baseline="0"/>
            </a:lvl1pPr>
          </a:lstStyle>
          <a:p>
            <a:r>
              <a:rPr lang="en-US" dirty="0"/>
              <a:t>1 line Title - Insert title, </a:t>
            </a:r>
            <a:br>
              <a:rPr lang="en-US" dirty="0"/>
            </a:br>
            <a:r>
              <a:rPr lang="en-US" dirty="0"/>
              <a:t>90 point, Arial Bold font</a:t>
            </a:r>
            <a:endParaRPr lang="en-GB" dirty="0"/>
          </a:p>
        </p:txBody>
      </p:sp>
      <p:sp>
        <p:nvSpPr>
          <p:cNvPr id="2054" name="Table Placeholder 2053"/>
          <p:cNvSpPr>
            <a:spLocks noGrp="1"/>
          </p:cNvSpPr>
          <p:nvPr>
            <p:ph type="tbl" sz="quarter" idx="65" hasCustomPrompt="1"/>
          </p:nvPr>
        </p:nvSpPr>
        <p:spPr>
          <a:xfrm>
            <a:off x="11005999" y="21601194"/>
            <a:ext cx="8280599" cy="561662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83E72"/>
                </a:solidFill>
              </a:defRPr>
            </a:lvl1pPr>
          </a:lstStyle>
          <a:p>
            <a:r>
              <a:rPr lang="en-GB" dirty="0"/>
              <a:t>Add Table</a:t>
            </a:r>
          </a:p>
          <a:p>
            <a:endParaRPr lang="en-GB" dirty="0"/>
          </a:p>
        </p:txBody>
      </p:sp>
      <p:sp>
        <p:nvSpPr>
          <p:cNvPr id="91" name="Chart Placeholder 14"/>
          <p:cNvSpPr>
            <a:spLocks noGrp="1"/>
          </p:cNvSpPr>
          <p:nvPr>
            <p:ph type="chart" sz="quarter" idx="66" hasCustomPrompt="1"/>
          </p:nvPr>
        </p:nvSpPr>
        <p:spPr>
          <a:xfrm>
            <a:off x="1822209" y="32853534"/>
            <a:ext cx="8416303" cy="453650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2056" name="SmartArt Placeholder 2055"/>
          <p:cNvSpPr>
            <a:spLocks noGrp="1"/>
          </p:cNvSpPr>
          <p:nvPr>
            <p:ph type="dgm" sz="quarter" idx="67" hasCustomPrompt="1"/>
          </p:nvPr>
        </p:nvSpPr>
        <p:spPr>
          <a:xfrm>
            <a:off x="10886778" y="32826415"/>
            <a:ext cx="8501681" cy="434759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smart object</a:t>
            </a:r>
          </a:p>
        </p:txBody>
      </p:sp>
      <p:sp>
        <p:nvSpPr>
          <p:cNvPr id="94" name="Picture Placeholder 16"/>
          <p:cNvSpPr>
            <a:spLocks noGrp="1"/>
          </p:cNvSpPr>
          <p:nvPr>
            <p:ph type="pic" sz="quarter" idx="68" hasCustomPrompt="1"/>
          </p:nvPr>
        </p:nvSpPr>
        <p:spPr>
          <a:xfrm>
            <a:off x="19736359" y="6263891"/>
            <a:ext cx="9229164" cy="705750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058" name="ClipArt Placeholder 2057"/>
          <p:cNvSpPr>
            <a:spLocks noGrp="1"/>
          </p:cNvSpPr>
          <p:nvPr>
            <p:ph type="clipArt" sz="quarter" idx="69" hasCustomPrompt="1"/>
          </p:nvPr>
        </p:nvSpPr>
        <p:spPr>
          <a:xfrm>
            <a:off x="20103743" y="33069756"/>
            <a:ext cx="8662987" cy="4392290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clip art</a:t>
            </a:r>
          </a:p>
        </p:txBody>
      </p:sp>
      <p:sp>
        <p:nvSpPr>
          <p:cNvPr id="2060" name="Text Placeholder 2059"/>
          <p:cNvSpPr>
            <a:spLocks noGrp="1"/>
          </p:cNvSpPr>
          <p:nvPr>
            <p:ph type="body" sz="quarter" idx="70" hasCustomPrompt="1"/>
          </p:nvPr>
        </p:nvSpPr>
        <p:spPr>
          <a:xfrm>
            <a:off x="11107738" y="4122342"/>
            <a:ext cx="14328775" cy="130651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183E72"/>
                </a:solidFill>
              </a:defRPr>
            </a:lvl1pPr>
          </a:lstStyle>
          <a:p>
            <a:pPr lvl="0"/>
            <a:r>
              <a:rPr lang="en-US" dirty="0"/>
              <a:t>Insert names of collaborators at 35 point Arial font</a:t>
            </a:r>
            <a:br>
              <a:rPr lang="en-US" dirty="0"/>
            </a:br>
            <a:r>
              <a:rPr lang="en-US" dirty="0"/>
              <a:t>Insert names of institutions  at 35 point Arial font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71" hasCustomPrompt="1"/>
          </p:nvPr>
        </p:nvSpPr>
        <p:spPr>
          <a:xfrm>
            <a:off x="150177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72" hasCustomPrompt="1"/>
          </p:nvPr>
        </p:nvSpPr>
        <p:spPr>
          <a:xfrm>
            <a:off x="4914851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73" hasCustomPrompt="1"/>
          </p:nvPr>
        </p:nvSpPr>
        <p:spPr>
          <a:xfrm>
            <a:off x="8281007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74" hasCustomPrompt="1"/>
          </p:nvPr>
        </p:nvSpPr>
        <p:spPr>
          <a:xfrm>
            <a:off x="1161159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75" hasCustomPrompt="1"/>
          </p:nvPr>
        </p:nvSpPr>
        <p:spPr>
          <a:xfrm>
            <a:off x="882403" y="881982"/>
            <a:ext cx="8208963" cy="3527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9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710308" y="8730854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 baseline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1710308" y="6570615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10920604" y="6579935"/>
            <a:ext cx="8467855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20140412" y="16651734"/>
            <a:ext cx="834821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2600">
                <a:solidFill>
                  <a:schemeClr val="bg1"/>
                </a:solidFill>
              </a:defRPr>
            </a:lvl4pPr>
            <a:lvl5pPr marL="1080000"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20140412" y="14419486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54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10920604" y="8883254"/>
            <a:ext cx="846785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10908429" y="18595950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0908429" y="16363702"/>
            <a:ext cx="8552038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10874108" y="30117230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10983075" y="27956991"/>
            <a:ext cx="8477392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62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1822209" y="30189237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47" hasCustomPrompt="1"/>
          </p:nvPr>
        </p:nvSpPr>
        <p:spPr>
          <a:xfrm>
            <a:off x="1823600" y="28028998"/>
            <a:ext cx="8491851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65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20091132" y="30086989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50" hasCustomPrompt="1"/>
          </p:nvPr>
        </p:nvSpPr>
        <p:spPr>
          <a:xfrm>
            <a:off x="20200099" y="27926750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52" hasCustomPrompt="1"/>
          </p:nvPr>
        </p:nvSpPr>
        <p:spPr>
          <a:xfrm>
            <a:off x="1710308" y="13051334"/>
            <a:ext cx="8607178" cy="5472608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3" hasCustomPrompt="1"/>
          </p:nvPr>
        </p:nvSpPr>
        <p:spPr>
          <a:xfrm>
            <a:off x="1548695" y="20468158"/>
            <a:ext cx="9000170" cy="705750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4" hasCustomPrompt="1"/>
          </p:nvPr>
        </p:nvSpPr>
        <p:spPr>
          <a:xfrm>
            <a:off x="1710308" y="19172014"/>
            <a:ext cx="8533135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2" name="Text Placeholder 23"/>
          <p:cNvSpPr>
            <a:spLocks noGrp="1"/>
          </p:cNvSpPr>
          <p:nvPr>
            <p:ph type="body" sz="quarter" idx="55" hasCustomPrompt="1"/>
          </p:nvPr>
        </p:nvSpPr>
        <p:spPr>
          <a:xfrm>
            <a:off x="1822209" y="37389269"/>
            <a:ext cx="5150793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56" hasCustomPrompt="1"/>
          </p:nvPr>
        </p:nvSpPr>
        <p:spPr>
          <a:xfrm>
            <a:off x="10864972" y="37389269"/>
            <a:ext cx="8789419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57" hasCustomPrompt="1"/>
          </p:nvPr>
        </p:nvSpPr>
        <p:spPr>
          <a:xfrm>
            <a:off x="20092960" y="37389269"/>
            <a:ext cx="8584531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58" hasCustomPrompt="1"/>
          </p:nvPr>
        </p:nvSpPr>
        <p:spPr>
          <a:xfrm>
            <a:off x="10987619" y="26641754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800" b="0" i="1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8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053839" y="881982"/>
            <a:ext cx="17980129" cy="2232248"/>
          </a:xfrm>
          <a:prstGeom prst="rect">
            <a:avLst/>
          </a:prstGeom>
        </p:spPr>
        <p:txBody>
          <a:bodyPr vert="horz" lIns="214994" tIns="107497" rIns="214994" bIns="107497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2 line Title - Insert title at </a:t>
            </a:r>
            <a:br>
              <a:rPr lang="en-US" dirty="0"/>
            </a:br>
            <a:r>
              <a:rPr lang="en-US" dirty="0"/>
              <a:t>74 point, Arial Bold font</a:t>
            </a:r>
            <a:endParaRPr lang="en-GB" dirty="0"/>
          </a:p>
        </p:txBody>
      </p:sp>
      <p:sp>
        <p:nvSpPr>
          <p:cNvPr id="2054" name="Table Placeholder 2053"/>
          <p:cNvSpPr>
            <a:spLocks noGrp="1"/>
          </p:cNvSpPr>
          <p:nvPr>
            <p:ph type="tbl" sz="quarter" idx="65" hasCustomPrompt="1"/>
          </p:nvPr>
        </p:nvSpPr>
        <p:spPr>
          <a:xfrm>
            <a:off x="11005999" y="21601194"/>
            <a:ext cx="8280599" cy="561662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83E72"/>
                </a:solidFill>
              </a:defRPr>
            </a:lvl1pPr>
          </a:lstStyle>
          <a:p>
            <a:r>
              <a:rPr lang="en-GB" dirty="0"/>
              <a:t>Add Table</a:t>
            </a:r>
          </a:p>
          <a:p>
            <a:endParaRPr lang="en-GB" dirty="0"/>
          </a:p>
        </p:txBody>
      </p:sp>
      <p:sp>
        <p:nvSpPr>
          <p:cNvPr id="91" name="Chart Placeholder 14"/>
          <p:cNvSpPr>
            <a:spLocks noGrp="1"/>
          </p:cNvSpPr>
          <p:nvPr>
            <p:ph type="chart" sz="quarter" idx="66" hasCustomPrompt="1"/>
          </p:nvPr>
        </p:nvSpPr>
        <p:spPr>
          <a:xfrm>
            <a:off x="1822209" y="32853534"/>
            <a:ext cx="8416303" cy="453650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2056" name="SmartArt Placeholder 2055"/>
          <p:cNvSpPr>
            <a:spLocks noGrp="1"/>
          </p:cNvSpPr>
          <p:nvPr>
            <p:ph type="dgm" sz="quarter" idx="67" hasCustomPrompt="1"/>
          </p:nvPr>
        </p:nvSpPr>
        <p:spPr>
          <a:xfrm>
            <a:off x="10886778" y="32826415"/>
            <a:ext cx="8501681" cy="434759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smart object</a:t>
            </a:r>
          </a:p>
        </p:txBody>
      </p:sp>
      <p:sp>
        <p:nvSpPr>
          <p:cNvPr id="94" name="Picture Placeholder 16"/>
          <p:cNvSpPr>
            <a:spLocks noGrp="1"/>
          </p:cNvSpPr>
          <p:nvPr>
            <p:ph type="pic" sz="quarter" idx="68" hasCustomPrompt="1"/>
          </p:nvPr>
        </p:nvSpPr>
        <p:spPr>
          <a:xfrm>
            <a:off x="19736359" y="6263891"/>
            <a:ext cx="9229164" cy="705750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058" name="ClipArt Placeholder 2057"/>
          <p:cNvSpPr>
            <a:spLocks noGrp="1"/>
          </p:cNvSpPr>
          <p:nvPr>
            <p:ph type="clipArt" sz="quarter" idx="69" hasCustomPrompt="1"/>
          </p:nvPr>
        </p:nvSpPr>
        <p:spPr>
          <a:xfrm>
            <a:off x="20103743" y="33069756"/>
            <a:ext cx="8662987" cy="4392290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clip art</a:t>
            </a:r>
          </a:p>
        </p:txBody>
      </p:sp>
      <p:sp>
        <p:nvSpPr>
          <p:cNvPr id="2060" name="Text Placeholder 2059"/>
          <p:cNvSpPr>
            <a:spLocks noGrp="1"/>
          </p:cNvSpPr>
          <p:nvPr>
            <p:ph type="body" sz="quarter" idx="70" hasCustomPrompt="1"/>
          </p:nvPr>
        </p:nvSpPr>
        <p:spPr>
          <a:xfrm>
            <a:off x="11107738" y="4122342"/>
            <a:ext cx="14328775" cy="130651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183E72"/>
                </a:solidFill>
              </a:defRPr>
            </a:lvl1pPr>
          </a:lstStyle>
          <a:p>
            <a:pPr lvl="0"/>
            <a:r>
              <a:rPr lang="en-US" dirty="0"/>
              <a:t>Insert names of collaborators at 35 point Arial font</a:t>
            </a:r>
            <a:br>
              <a:rPr lang="en-US" dirty="0"/>
            </a:br>
            <a:r>
              <a:rPr lang="en-US" dirty="0"/>
              <a:t>Insert names of institutions  at 35 point Arial font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71" hasCustomPrompt="1"/>
          </p:nvPr>
        </p:nvSpPr>
        <p:spPr>
          <a:xfrm>
            <a:off x="150177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72" hasCustomPrompt="1"/>
          </p:nvPr>
        </p:nvSpPr>
        <p:spPr>
          <a:xfrm>
            <a:off x="4914851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73" hasCustomPrompt="1"/>
          </p:nvPr>
        </p:nvSpPr>
        <p:spPr>
          <a:xfrm>
            <a:off x="8281007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74" hasCustomPrompt="1"/>
          </p:nvPr>
        </p:nvSpPr>
        <p:spPr>
          <a:xfrm>
            <a:off x="1161159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75" hasCustomPrompt="1"/>
          </p:nvPr>
        </p:nvSpPr>
        <p:spPr>
          <a:xfrm>
            <a:off x="882403" y="881982"/>
            <a:ext cx="8208963" cy="3527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2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56680" y="16261651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 baseline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056680" y="14101412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10920604" y="6579935"/>
            <a:ext cx="8467855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1864735" y="8839302"/>
            <a:ext cx="834821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2600">
                <a:solidFill>
                  <a:schemeClr val="bg1"/>
                </a:solidFill>
              </a:defRPr>
            </a:lvl4pPr>
            <a:lvl5pPr marL="1080000"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1864735" y="6607054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54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10920604" y="8883254"/>
            <a:ext cx="846785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10891142" y="19316030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0891142" y="17083782"/>
            <a:ext cx="8552038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10874108" y="30117230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10983075" y="27956991"/>
            <a:ext cx="8477392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62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1822209" y="30189237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47" hasCustomPrompt="1"/>
          </p:nvPr>
        </p:nvSpPr>
        <p:spPr>
          <a:xfrm>
            <a:off x="1823600" y="28028998"/>
            <a:ext cx="8491851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65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20091132" y="30086989"/>
            <a:ext cx="8569325" cy="2880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/>
            </a:lvl1pPr>
            <a:lvl2pPr marL="0" indent="0">
              <a:buFontTx/>
              <a:buNone/>
              <a:defRPr sz="2600"/>
            </a:lvl2pPr>
            <a:lvl3pPr marL="0">
              <a:defRPr sz="2600"/>
            </a:lvl3pPr>
            <a:lvl4pPr marL="1080000">
              <a:defRPr sz="2600"/>
            </a:lvl4pPr>
            <a:lvl5pPr marL="1080000">
              <a:defRPr sz="2600"/>
            </a:lvl5pPr>
          </a:lstStyle>
          <a:p>
            <a:pPr lvl="0"/>
            <a:r>
              <a:rPr lang="en-GB" dirty="0"/>
              <a:t>Sub Heading Body text at 26pt Arial Bold font </a:t>
            </a:r>
            <a:br>
              <a:rPr lang="en-GB" dirty="0"/>
            </a:br>
            <a:r>
              <a:rPr lang="en-GB" dirty="0"/>
              <a:t>Insert Body text at 26pt Arial font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50" hasCustomPrompt="1"/>
          </p:nvPr>
        </p:nvSpPr>
        <p:spPr>
          <a:xfrm>
            <a:off x="20200099" y="27926750"/>
            <a:ext cx="8424863" cy="2088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50pt </a:t>
            </a:r>
          </a:p>
          <a:p>
            <a:pPr lvl="0"/>
            <a:r>
              <a:rPr lang="en-GB" dirty="0"/>
              <a:t>Arial Bold font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52" hasCustomPrompt="1"/>
          </p:nvPr>
        </p:nvSpPr>
        <p:spPr>
          <a:xfrm>
            <a:off x="10906296" y="21908318"/>
            <a:ext cx="8607178" cy="5472608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4" hasCustomPrompt="1"/>
          </p:nvPr>
        </p:nvSpPr>
        <p:spPr>
          <a:xfrm>
            <a:off x="20056680" y="19747309"/>
            <a:ext cx="8533135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2" name="Text Placeholder 23"/>
          <p:cNvSpPr>
            <a:spLocks noGrp="1"/>
          </p:cNvSpPr>
          <p:nvPr>
            <p:ph type="body" sz="quarter" idx="55" hasCustomPrompt="1"/>
          </p:nvPr>
        </p:nvSpPr>
        <p:spPr>
          <a:xfrm>
            <a:off x="1822209" y="37389269"/>
            <a:ext cx="5150793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56" hasCustomPrompt="1"/>
          </p:nvPr>
        </p:nvSpPr>
        <p:spPr>
          <a:xfrm>
            <a:off x="10864972" y="37389269"/>
            <a:ext cx="8789419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57" hasCustomPrompt="1"/>
          </p:nvPr>
        </p:nvSpPr>
        <p:spPr>
          <a:xfrm>
            <a:off x="20092960" y="37389269"/>
            <a:ext cx="8584531" cy="504825"/>
          </a:xfrm>
          <a:prstGeom prst="rect">
            <a:avLst/>
          </a:prstGeom>
        </p:spPr>
        <p:txBody>
          <a:bodyPr/>
          <a:lstStyle>
            <a:lvl1pPr>
              <a:defRPr sz="1800" b="0" i="1"/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58" hasCustomPrompt="1"/>
          </p:nvPr>
        </p:nvSpPr>
        <p:spPr>
          <a:xfrm>
            <a:off x="1832862" y="26372814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Reference titles at 18 point, Arial italic</a:t>
            </a:r>
          </a:p>
        </p:txBody>
      </p:sp>
      <p:sp>
        <p:nvSpPr>
          <p:cNvPr id="2054" name="Table Placeholder 2053"/>
          <p:cNvSpPr>
            <a:spLocks noGrp="1"/>
          </p:cNvSpPr>
          <p:nvPr>
            <p:ph type="tbl" sz="quarter" idx="65" hasCustomPrompt="1"/>
          </p:nvPr>
        </p:nvSpPr>
        <p:spPr>
          <a:xfrm>
            <a:off x="1965472" y="20252134"/>
            <a:ext cx="8280599" cy="561662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Table</a:t>
            </a:r>
          </a:p>
          <a:p>
            <a:endParaRPr lang="en-GB" dirty="0"/>
          </a:p>
        </p:txBody>
      </p:sp>
      <p:sp>
        <p:nvSpPr>
          <p:cNvPr id="91" name="Chart Placeholder 14"/>
          <p:cNvSpPr>
            <a:spLocks noGrp="1"/>
          </p:cNvSpPr>
          <p:nvPr>
            <p:ph type="chart" sz="quarter" idx="66" hasCustomPrompt="1"/>
          </p:nvPr>
        </p:nvSpPr>
        <p:spPr>
          <a:xfrm>
            <a:off x="1822209" y="32853534"/>
            <a:ext cx="8416303" cy="453650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2056" name="SmartArt Placeholder 2055"/>
          <p:cNvSpPr>
            <a:spLocks noGrp="1"/>
          </p:cNvSpPr>
          <p:nvPr>
            <p:ph type="dgm" sz="quarter" idx="67" hasCustomPrompt="1"/>
          </p:nvPr>
        </p:nvSpPr>
        <p:spPr>
          <a:xfrm>
            <a:off x="10886778" y="32826415"/>
            <a:ext cx="8501681" cy="434759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smart object</a:t>
            </a:r>
          </a:p>
        </p:txBody>
      </p:sp>
      <p:sp>
        <p:nvSpPr>
          <p:cNvPr id="94" name="Picture Placeholder 16"/>
          <p:cNvSpPr>
            <a:spLocks noGrp="1"/>
          </p:cNvSpPr>
          <p:nvPr>
            <p:ph type="pic" sz="quarter" idx="68" hasCustomPrompt="1"/>
          </p:nvPr>
        </p:nvSpPr>
        <p:spPr>
          <a:xfrm>
            <a:off x="19736359" y="6263891"/>
            <a:ext cx="9229164" cy="705750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83E72"/>
                </a:solidFill>
              </a:defRPr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058" name="ClipArt Placeholder 2057"/>
          <p:cNvSpPr>
            <a:spLocks noGrp="1"/>
          </p:cNvSpPr>
          <p:nvPr>
            <p:ph type="clipArt" sz="quarter" idx="69" hasCustomPrompt="1"/>
          </p:nvPr>
        </p:nvSpPr>
        <p:spPr>
          <a:xfrm>
            <a:off x="20103743" y="33069756"/>
            <a:ext cx="8662987" cy="4392290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clip art</a:t>
            </a:r>
          </a:p>
        </p:txBody>
      </p:sp>
      <p:sp>
        <p:nvSpPr>
          <p:cNvPr id="3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053840" y="881982"/>
            <a:ext cx="17911684" cy="2232248"/>
          </a:xfrm>
          <a:prstGeom prst="rect">
            <a:avLst/>
          </a:prstGeom>
        </p:spPr>
        <p:txBody>
          <a:bodyPr vert="horz" lIns="214994" tIns="107497" rIns="214994" bIns="107497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2 line Title - Insert title at </a:t>
            </a:r>
            <a:br>
              <a:rPr lang="en-US" dirty="0"/>
            </a:br>
            <a:r>
              <a:rPr lang="en-US" dirty="0"/>
              <a:t>74 point, Arial Bold font</a:t>
            </a:r>
            <a:endParaRPr lang="en-GB" dirty="0"/>
          </a:p>
        </p:txBody>
      </p:sp>
      <p:sp>
        <p:nvSpPr>
          <p:cNvPr id="38" name="Text Placeholder 2059"/>
          <p:cNvSpPr>
            <a:spLocks noGrp="1"/>
          </p:cNvSpPr>
          <p:nvPr>
            <p:ph type="body" sz="quarter" idx="70" hasCustomPrompt="1"/>
          </p:nvPr>
        </p:nvSpPr>
        <p:spPr>
          <a:xfrm>
            <a:off x="11107738" y="4122341"/>
            <a:ext cx="17857785" cy="148793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183E72"/>
                </a:solidFill>
              </a:defRPr>
            </a:lvl1pPr>
          </a:lstStyle>
          <a:p>
            <a:pPr lvl="0"/>
            <a:r>
              <a:rPr lang="en-US" dirty="0"/>
              <a:t>Insert names of collaborators at 35 point Arial font</a:t>
            </a:r>
            <a:br>
              <a:rPr lang="en-US" dirty="0"/>
            </a:br>
            <a:r>
              <a:rPr lang="en-US" dirty="0"/>
              <a:t>Insert names of institutions  at 35 point Arial font</a:t>
            </a:r>
            <a:endParaRPr lang="en-GB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71" hasCustomPrompt="1"/>
          </p:nvPr>
        </p:nvSpPr>
        <p:spPr>
          <a:xfrm>
            <a:off x="150177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72" hasCustomPrompt="1"/>
          </p:nvPr>
        </p:nvSpPr>
        <p:spPr>
          <a:xfrm>
            <a:off x="4914851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73" hasCustomPrompt="1"/>
          </p:nvPr>
        </p:nvSpPr>
        <p:spPr>
          <a:xfrm>
            <a:off x="8281007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74" hasCustomPrompt="1"/>
          </p:nvPr>
        </p:nvSpPr>
        <p:spPr>
          <a:xfrm>
            <a:off x="1161159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75" hasCustomPrompt="1"/>
          </p:nvPr>
        </p:nvSpPr>
        <p:spPr>
          <a:xfrm>
            <a:off x="882403" y="881982"/>
            <a:ext cx="8208963" cy="3527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9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1828131" y="6498606"/>
            <a:ext cx="17416312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 title at 35pt Arial Bold font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3" hasCustomPrompt="1"/>
          </p:nvPr>
        </p:nvSpPr>
        <p:spPr>
          <a:xfrm>
            <a:off x="1501901" y="16929060"/>
            <a:ext cx="9067800" cy="10595882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4" hasCustomPrompt="1"/>
          </p:nvPr>
        </p:nvSpPr>
        <p:spPr>
          <a:xfrm>
            <a:off x="11107628" y="15787639"/>
            <a:ext cx="8046588" cy="432048"/>
          </a:xfrm>
          <a:prstGeom prst="rect">
            <a:avLst/>
          </a:prstGeom>
        </p:spPr>
        <p:txBody>
          <a:bodyPr/>
          <a:lstStyle>
            <a:lvl1pPr>
              <a:defRPr sz="13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Reference titles at 13 point, Arial italic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58" hasCustomPrompt="1"/>
          </p:nvPr>
        </p:nvSpPr>
        <p:spPr>
          <a:xfrm>
            <a:off x="20108539" y="26498713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3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titles at 13 point, Arial italic</a:t>
            </a:r>
          </a:p>
        </p:txBody>
      </p:sp>
      <p:sp>
        <p:nvSpPr>
          <p:cNvPr id="2054" name="Table Placeholder 2053"/>
          <p:cNvSpPr>
            <a:spLocks noGrp="1"/>
          </p:cNvSpPr>
          <p:nvPr>
            <p:ph type="tbl" sz="quarter" idx="65" hasCustomPrompt="1"/>
          </p:nvPr>
        </p:nvSpPr>
        <p:spPr>
          <a:xfrm>
            <a:off x="20241149" y="20252134"/>
            <a:ext cx="8280599" cy="561662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83E72"/>
                </a:solidFill>
              </a:defRPr>
            </a:lvl1pPr>
          </a:lstStyle>
          <a:p>
            <a:r>
              <a:rPr lang="en-GB" dirty="0"/>
              <a:t>Add Table</a:t>
            </a:r>
          </a:p>
          <a:p>
            <a:endParaRPr lang="en-GB" dirty="0"/>
          </a:p>
        </p:txBody>
      </p:sp>
      <p:sp>
        <p:nvSpPr>
          <p:cNvPr id="91" name="Chart Placeholder 14"/>
          <p:cNvSpPr>
            <a:spLocks noGrp="1"/>
          </p:cNvSpPr>
          <p:nvPr>
            <p:ph type="chart" sz="quarter" idx="66" hasCustomPrompt="1"/>
          </p:nvPr>
        </p:nvSpPr>
        <p:spPr>
          <a:xfrm>
            <a:off x="1822209" y="32853534"/>
            <a:ext cx="8416303" cy="4536504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2056" name="SmartArt Placeholder 2055"/>
          <p:cNvSpPr>
            <a:spLocks noGrp="1"/>
          </p:cNvSpPr>
          <p:nvPr>
            <p:ph type="dgm" sz="quarter" idx="67" hasCustomPrompt="1"/>
          </p:nvPr>
        </p:nvSpPr>
        <p:spPr>
          <a:xfrm>
            <a:off x="10886778" y="32826415"/>
            <a:ext cx="8501681" cy="4347599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smart object</a:t>
            </a:r>
          </a:p>
        </p:txBody>
      </p:sp>
      <p:sp>
        <p:nvSpPr>
          <p:cNvPr id="94" name="Picture Placeholder 16"/>
          <p:cNvSpPr>
            <a:spLocks noGrp="1"/>
          </p:cNvSpPr>
          <p:nvPr>
            <p:ph type="pic" sz="quarter" idx="68" hasCustomPrompt="1"/>
          </p:nvPr>
        </p:nvSpPr>
        <p:spPr>
          <a:xfrm>
            <a:off x="19736359" y="6263891"/>
            <a:ext cx="9229164" cy="705750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83E72"/>
                </a:solidFill>
              </a:defRPr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058" name="ClipArt Placeholder 2057"/>
          <p:cNvSpPr>
            <a:spLocks noGrp="1"/>
          </p:cNvSpPr>
          <p:nvPr>
            <p:ph type="clipArt" sz="quarter" idx="69" hasCustomPrompt="1"/>
          </p:nvPr>
        </p:nvSpPr>
        <p:spPr>
          <a:xfrm>
            <a:off x="20103743" y="32849769"/>
            <a:ext cx="8662987" cy="4612277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clip art</a:t>
            </a:r>
          </a:p>
        </p:txBody>
      </p:sp>
      <p:sp>
        <p:nvSpPr>
          <p:cNvPr id="39" name="Text Placeholder 2059"/>
          <p:cNvSpPr>
            <a:spLocks noGrp="1"/>
          </p:cNvSpPr>
          <p:nvPr>
            <p:ph type="body" sz="quarter" idx="70" hasCustomPrompt="1"/>
          </p:nvPr>
        </p:nvSpPr>
        <p:spPr>
          <a:xfrm>
            <a:off x="11107738" y="4543150"/>
            <a:ext cx="14328775" cy="130651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183E72"/>
                </a:solidFill>
              </a:defRPr>
            </a:lvl1pPr>
          </a:lstStyle>
          <a:p>
            <a:pPr lvl="0"/>
            <a:r>
              <a:rPr lang="en-US" dirty="0"/>
              <a:t>Insert names of collaborators at 30 point Arial font</a:t>
            </a:r>
          </a:p>
          <a:p>
            <a:pPr lvl="0"/>
            <a:r>
              <a:rPr lang="en-US" dirty="0"/>
              <a:t>Insert names of institutions at 30 point Arial font</a:t>
            </a:r>
            <a:endParaRPr lang="en-GB" dirty="0"/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71" hasCustomPrompt="1"/>
          </p:nvPr>
        </p:nvSpPr>
        <p:spPr>
          <a:xfrm>
            <a:off x="1908735" y="7983590"/>
            <a:ext cx="17362312" cy="84249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1500">
                <a:solidFill>
                  <a:schemeClr val="bg1"/>
                </a:solidFill>
              </a:defRPr>
            </a:lvl4pPr>
            <a:lvl5pPr marL="1080000"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Heading Body text at 18pt Arial Bold font</a:t>
            </a:r>
          </a:p>
          <a:p>
            <a:pPr lvl="0"/>
            <a:r>
              <a:rPr lang="en-GB" dirty="0"/>
              <a:t>Insert Body text at 15pt Arial font</a:t>
            </a:r>
          </a:p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72" hasCustomPrompt="1"/>
          </p:nvPr>
        </p:nvSpPr>
        <p:spPr>
          <a:xfrm>
            <a:off x="20091559" y="13726590"/>
            <a:ext cx="8387317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35pt Arial Bold font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73" hasCustomPrompt="1"/>
          </p:nvPr>
        </p:nvSpPr>
        <p:spPr>
          <a:xfrm>
            <a:off x="20172163" y="14779526"/>
            <a:ext cx="836131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1500">
                <a:solidFill>
                  <a:schemeClr val="tx1"/>
                </a:solidFill>
              </a:defRPr>
            </a:lvl4pPr>
            <a:lvl5pPr marL="1080000"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 Heading Body text at 18pt Arial Bold font</a:t>
            </a:r>
          </a:p>
          <a:p>
            <a:pPr lvl="0"/>
            <a:r>
              <a:rPr lang="en-GB" dirty="0"/>
              <a:t>Insert Body text at 15pt Arial font</a:t>
            </a:r>
          </a:p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74" hasCustomPrompt="1"/>
          </p:nvPr>
        </p:nvSpPr>
        <p:spPr>
          <a:xfrm>
            <a:off x="10919447" y="17237634"/>
            <a:ext cx="8387317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35pt Arial Bold font</a:t>
            </a:r>
          </a:p>
        </p:txBody>
      </p:sp>
      <p:sp>
        <p:nvSpPr>
          <p:cNvPr id="47" name="Text Placeholder 21"/>
          <p:cNvSpPr>
            <a:spLocks noGrp="1"/>
          </p:cNvSpPr>
          <p:nvPr>
            <p:ph type="body" sz="quarter" idx="75" hasCustomPrompt="1"/>
          </p:nvPr>
        </p:nvSpPr>
        <p:spPr>
          <a:xfrm>
            <a:off x="10919447" y="18290570"/>
            <a:ext cx="836131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1500">
                <a:solidFill>
                  <a:schemeClr val="tx1"/>
                </a:solidFill>
              </a:defRPr>
            </a:lvl4pPr>
            <a:lvl5pPr marL="1080000"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 Heading Body text at 18pt Arial Bold font</a:t>
            </a:r>
          </a:p>
          <a:p>
            <a:pPr lvl="0"/>
            <a:r>
              <a:rPr lang="en-GB" dirty="0"/>
              <a:t>Insert Body text at 15pt Arial font</a:t>
            </a:r>
          </a:p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76" hasCustomPrompt="1"/>
          </p:nvPr>
        </p:nvSpPr>
        <p:spPr>
          <a:xfrm>
            <a:off x="1859907" y="27956990"/>
            <a:ext cx="8387317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35pt Arial Bold font</a:t>
            </a:r>
          </a:p>
        </p:txBody>
      </p:sp>
      <p:sp>
        <p:nvSpPr>
          <p:cNvPr id="49" name="Text Placeholder 21"/>
          <p:cNvSpPr>
            <a:spLocks noGrp="1"/>
          </p:cNvSpPr>
          <p:nvPr>
            <p:ph type="body" sz="quarter" idx="77" hasCustomPrompt="1"/>
          </p:nvPr>
        </p:nvSpPr>
        <p:spPr>
          <a:xfrm>
            <a:off x="1859907" y="29009926"/>
            <a:ext cx="836131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1500">
                <a:solidFill>
                  <a:schemeClr val="tx1"/>
                </a:solidFill>
              </a:defRPr>
            </a:lvl4pPr>
            <a:lvl5pPr marL="1080000"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 Heading Body text at 18pt Arial Bold font</a:t>
            </a:r>
          </a:p>
          <a:p>
            <a:pPr lvl="0"/>
            <a:r>
              <a:rPr lang="en-GB" dirty="0"/>
              <a:t>Insert Body text at 15pt Arial font</a:t>
            </a:r>
          </a:p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0" name="Text Placeholder 25"/>
          <p:cNvSpPr>
            <a:spLocks noGrp="1"/>
          </p:cNvSpPr>
          <p:nvPr>
            <p:ph type="body" sz="quarter" idx="78" hasCustomPrompt="1"/>
          </p:nvPr>
        </p:nvSpPr>
        <p:spPr>
          <a:xfrm>
            <a:off x="10945303" y="27956990"/>
            <a:ext cx="8387317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35pt Arial Bold font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79" hasCustomPrompt="1"/>
          </p:nvPr>
        </p:nvSpPr>
        <p:spPr>
          <a:xfrm>
            <a:off x="10945303" y="29009926"/>
            <a:ext cx="836131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1500">
                <a:solidFill>
                  <a:schemeClr val="tx1"/>
                </a:solidFill>
              </a:defRPr>
            </a:lvl4pPr>
            <a:lvl5pPr marL="1080000"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 Heading Body text at 18pt Arial Bold font</a:t>
            </a:r>
          </a:p>
          <a:p>
            <a:pPr lvl="0"/>
            <a:r>
              <a:rPr lang="en-GB" dirty="0"/>
              <a:t>Insert Body text at 15pt Arial font</a:t>
            </a:r>
          </a:p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80" hasCustomPrompt="1"/>
          </p:nvPr>
        </p:nvSpPr>
        <p:spPr>
          <a:xfrm>
            <a:off x="20126164" y="37390038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3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titles at 13 point, Arial italic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81" hasCustomPrompt="1"/>
          </p:nvPr>
        </p:nvSpPr>
        <p:spPr>
          <a:xfrm>
            <a:off x="10925880" y="37390038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3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titles at 13 point, Arial italic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82" hasCustomPrompt="1"/>
          </p:nvPr>
        </p:nvSpPr>
        <p:spPr>
          <a:xfrm>
            <a:off x="1890515" y="37462046"/>
            <a:ext cx="8424936" cy="504825"/>
          </a:xfrm>
          <a:prstGeom prst="rect">
            <a:avLst/>
          </a:prstGeom>
        </p:spPr>
        <p:txBody>
          <a:bodyPr/>
          <a:lstStyle>
            <a:lvl1pPr>
              <a:defRPr sz="13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titles at 13 point, Arial italic</a:t>
            </a:r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83" hasCustomPrompt="1"/>
          </p:nvPr>
        </p:nvSpPr>
        <p:spPr>
          <a:xfrm>
            <a:off x="20218166" y="27956990"/>
            <a:ext cx="8387317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aseline="0">
                <a:solidFill>
                  <a:srgbClr val="183E72"/>
                </a:solidFill>
              </a:defRPr>
            </a:lvl1pPr>
          </a:lstStyle>
          <a:p>
            <a:pPr lvl="0"/>
            <a:r>
              <a:rPr lang="en-GB" dirty="0"/>
              <a:t>Heading title at 35pt Arial Bold font</a:t>
            </a:r>
          </a:p>
        </p:txBody>
      </p:sp>
      <p:sp>
        <p:nvSpPr>
          <p:cNvPr id="64" name="Text Placeholder 21"/>
          <p:cNvSpPr>
            <a:spLocks noGrp="1"/>
          </p:cNvSpPr>
          <p:nvPr>
            <p:ph type="body" sz="quarter" idx="84" hasCustomPrompt="1"/>
          </p:nvPr>
        </p:nvSpPr>
        <p:spPr>
          <a:xfrm>
            <a:off x="20218166" y="29009926"/>
            <a:ext cx="836131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600">
                <a:solidFill>
                  <a:schemeClr val="bg1"/>
                </a:solidFill>
              </a:defRPr>
            </a:lvl2pPr>
            <a:lvl3pPr marL="0">
              <a:defRPr sz="2600">
                <a:solidFill>
                  <a:schemeClr val="bg1"/>
                </a:solidFill>
              </a:defRPr>
            </a:lvl3pPr>
            <a:lvl4pPr marL="1080000">
              <a:defRPr sz="1500">
                <a:solidFill>
                  <a:schemeClr val="tx1"/>
                </a:solidFill>
              </a:defRPr>
            </a:lvl4pPr>
            <a:lvl5pPr marL="1080000"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 Heading Body text at 18pt Arial Bold font</a:t>
            </a:r>
          </a:p>
          <a:p>
            <a:pPr lvl="0"/>
            <a:r>
              <a:rPr lang="en-GB" dirty="0"/>
              <a:t>Insert Body text at 15pt Arial font</a:t>
            </a:r>
          </a:p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52" hasCustomPrompt="1"/>
          </p:nvPr>
        </p:nvSpPr>
        <p:spPr>
          <a:xfrm>
            <a:off x="11107538" y="10891094"/>
            <a:ext cx="8078865" cy="468052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Chart</a:t>
            </a:r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90" hasCustomPrompt="1"/>
          </p:nvPr>
        </p:nvSpPr>
        <p:spPr>
          <a:xfrm>
            <a:off x="150177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91" hasCustomPrompt="1"/>
          </p:nvPr>
        </p:nvSpPr>
        <p:spPr>
          <a:xfrm>
            <a:off x="4914851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92" hasCustomPrompt="1"/>
          </p:nvPr>
        </p:nvSpPr>
        <p:spPr>
          <a:xfrm>
            <a:off x="8281007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93" hasCustomPrompt="1"/>
          </p:nvPr>
        </p:nvSpPr>
        <p:spPr>
          <a:xfrm>
            <a:off x="11611595" y="39333488"/>
            <a:ext cx="3052763" cy="23764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Add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94" hasCustomPrompt="1"/>
          </p:nvPr>
        </p:nvSpPr>
        <p:spPr>
          <a:xfrm>
            <a:off x="882403" y="881982"/>
            <a:ext cx="8208963" cy="35274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Add logo</a:t>
            </a:r>
          </a:p>
          <a:p>
            <a:endParaRPr lang="en-GB" dirty="0"/>
          </a:p>
        </p:txBody>
      </p:sp>
      <p:sp>
        <p:nvSpPr>
          <p:cNvPr id="3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053840" y="1277590"/>
            <a:ext cx="17911684" cy="2232248"/>
          </a:xfrm>
          <a:prstGeom prst="rect">
            <a:avLst/>
          </a:prstGeom>
        </p:spPr>
        <p:txBody>
          <a:bodyPr vert="horz" lIns="214994" tIns="107497" rIns="214994" bIns="107497" rtlCol="0" anchor="ctr">
            <a:normAutofit/>
          </a:bodyPr>
          <a:lstStyle>
            <a:lvl1pPr>
              <a:defRPr sz="6500"/>
            </a:lvl1pPr>
          </a:lstStyle>
          <a:p>
            <a:r>
              <a:rPr lang="en-US" dirty="0"/>
              <a:t>3 line Title – </a:t>
            </a:r>
            <a:br>
              <a:rPr lang="en-US" dirty="0"/>
            </a:br>
            <a:r>
              <a:rPr lang="en-US" dirty="0"/>
              <a:t>Insert title at </a:t>
            </a:r>
            <a:br>
              <a:rPr lang="en-US" dirty="0"/>
            </a:br>
            <a:r>
              <a:rPr lang="en-US" dirty="0"/>
              <a:t>65 point, Arial Bold font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0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" y="504"/>
            <a:ext cx="30316342" cy="428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498191" y="6222029"/>
            <a:ext cx="27548254" cy="319801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531475" y="809973"/>
            <a:ext cx="0" cy="468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7911859" y="38992434"/>
            <a:ext cx="0" cy="2803190"/>
          </a:xfrm>
          <a:prstGeom prst="line">
            <a:avLst/>
          </a:prstGeom>
          <a:ln>
            <a:solidFill>
              <a:srgbClr val="EA5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\\WDMYCLOUD\Public\Click_Duo_Design WORK\NIHR\## NEW FEEDBACK FULL SET ## waz\COMMUNITY_MOTIFS\Community_Motifs_FINAL\TRANSPARENCY\PNG\Community_Motifs_Centrifuge_medical tech_RGB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66029" y="6661"/>
            <a:ext cx="4238612" cy="42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53840" y="576341"/>
            <a:ext cx="16859410" cy="3834034"/>
          </a:xfrm>
          <a:prstGeom prst="rect">
            <a:avLst/>
          </a:prstGeom>
        </p:spPr>
        <p:txBody>
          <a:bodyPr vert="horz" lIns="214994" tIns="107497" rIns="214994" bIns="107497" rtlCol="0" anchor="ctr">
            <a:normAutofit/>
          </a:bodyPr>
          <a:lstStyle/>
          <a:p>
            <a:r>
              <a:rPr lang="en-US" dirty="0"/>
              <a:t>2 line Title - Insert title at </a:t>
            </a:r>
            <a:br>
              <a:rPr lang="en-US" dirty="0"/>
            </a:br>
            <a:r>
              <a:rPr lang="en-US" dirty="0"/>
              <a:t>74 point, Arial Bold font</a:t>
            </a:r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465263" y="6240462"/>
            <a:ext cx="27535188" cy="31980188"/>
          </a:xfrm>
          <a:prstGeom prst="rect">
            <a:avLst/>
          </a:prstGeom>
          <a:noFill/>
          <a:ln w="57150" cap="flat">
            <a:solidFill>
              <a:srgbClr val="193E7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4" r:id="rId3"/>
    <p:sldLayoutId id="2147483652" r:id="rId4"/>
  </p:sldLayoutIdLst>
  <p:txStyles>
    <p:titleStyle>
      <a:lvl1pPr algn="l" defTabSz="2149937" rtl="0" eaLnBrk="1" latinLnBrk="0" hangingPunct="1">
        <a:spcBef>
          <a:spcPct val="0"/>
        </a:spcBef>
        <a:buNone/>
        <a:defRPr sz="7400" b="1" kern="1200" baseline="0">
          <a:solidFill>
            <a:srgbClr val="183E7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2149937" rtl="0" eaLnBrk="1" latinLnBrk="0" hangingPunct="1">
        <a:spcBef>
          <a:spcPct val="20000"/>
        </a:spcBef>
        <a:buFont typeface="Arial" pitchFamily="34" charset="0"/>
        <a:buNone/>
        <a:defRPr sz="5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46824" indent="-671855" algn="l" defTabSz="2149937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687422" indent="-537484" algn="l" defTabSz="2149937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762390" indent="-537484" algn="l" defTabSz="2149937" rtl="0" eaLnBrk="1" latinLnBrk="0" hangingPunct="1">
        <a:spcBef>
          <a:spcPct val="20000"/>
        </a:spcBef>
        <a:buFont typeface="Arial" pitchFamily="34" charset="0"/>
        <a:buChar char="–"/>
        <a:defRPr sz="4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837359" indent="-537484" algn="l" defTabSz="2149937" rtl="0" eaLnBrk="1" latinLnBrk="0" hangingPunct="1">
        <a:spcBef>
          <a:spcPct val="20000"/>
        </a:spcBef>
        <a:buFont typeface="Arial" pitchFamily="34" charset="0"/>
        <a:buChar char="»"/>
        <a:defRPr sz="4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912328" indent="-537484" algn="l" defTabSz="214993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6987296" indent="-537484" algn="l" defTabSz="214993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062265" indent="-537484" algn="l" defTabSz="214993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37233" indent="-537484" algn="l" defTabSz="214993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969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49937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24906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99875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74843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49812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524780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599749" algn="l" defTabSz="2149937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DC3A8BE4-81D2-400A-A1E4-5AC9C83B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78" y="7823288"/>
            <a:ext cx="25624147" cy="244218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0" dist="76200" algn="tl" rotWithShape="0">
              <a:schemeClr val="bg1">
                <a:alpha val="19000"/>
              </a:schemeClr>
            </a:outerShdw>
            <a:reflection endPos="0" dir="5400000" sy="-100000" algn="bl" rotWithShape="0"/>
            <a:softEdge rad="96520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734AE1D-CF71-442B-8E6D-3AE2F3938E0C}"/>
              </a:ext>
            </a:extLst>
          </p:cNvPr>
          <p:cNvSpPr/>
          <p:nvPr/>
        </p:nvSpPr>
        <p:spPr>
          <a:xfrm>
            <a:off x="25941187" y="-32317"/>
            <a:ext cx="4338788" cy="4714634"/>
          </a:xfrm>
          <a:prstGeom prst="rect">
            <a:avLst/>
          </a:prstGeom>
          <a:solidFill>
            <a:srgbClr val="E1EEF0"/>
          </a:solidFill>
          <a:ln>
            <a:solidFill>
              <a:srgbClr val="E1E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3DCD78-01EC-42FA-B0FA-1B0F2FECF1EB}"/>
              </a:ext>
            </a:extLst>
          </p:cNvPr>
          <p:cNvSpPr/>
          <p:nvPr/>
        </p:nvSpPr>
        <p:spPr>
          <a:xfrm>
            <a:off x="10135171" y="593950"/>
            <a:ext cx="1198540" cy="5194666"/>
          </a:xfrm>
          <a:prstGeom prst="rect">
            <a:avLst/>
          </a:prstGeom>
          <a:solidFill>
            <a:srgbClr val="E1EEF0"/>
          </a:solidFill>
          <a:ln>
            <a:solidFill>
              <a:srgbClr val="E1E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7"/>
          </p:nvPr>
        </p:nvSpPr>
        <p:spPr>
          <a:xfrm>
            <a:off x="1734212" y="8016927"/>
            <a:ext cx="11350628" cy="4103578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>
                <a:solidFill>
                  <a:srgbClr val="002060"/>
                </a:solidFill>
              </a:rPr>
              <a:t>Background</a:t>
            </a:r>
          </a:p>
          <a:p>
            <a:pPr algn="just"/>
            <a:r>
              <a:rPr lang="en-GB" dirty="0"/>
              <a:t>Type 2 diabetes is associated with an increased risk of fracture; however, the impact of T2DM and subsequent fracture at different sites remains inconclusive. </a:t>
            </a:r>
          </a:p>
          <a:p>
            <a:pPr algn="just"/>
            <a:endParaRPr lang="en-GB" sz="2400" dirty="0"/>
          </a:p>
          <a:p>
            <a:pPr algn="just"/>
            <a:r>
              <a:rPr lang="en-GB" sz="3200" b="1" dirty="0">
                <a:solidFill>
                  <a:srgbClr val="002060"/>
                </a:solidFill>
              </a:rPr>
              <a:t>Objective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/>
              <a:t>Determine the risk of fractures in adults with T2D vs. non-diabetic individuals, across different fracture sites</a:t>
            </a:r>
          </a:p>
          <a:p>
            <a:pPr algn="just"/>
            <a:endParaRPr lang="en-GB" sz="240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8"/>
          </p:nvPr>
        </p:nvSpPr>
        <p:spPr>
          <a:xfrm>
            <a:off x="1738905" y="6774944"/>
            <a:ext cx="11384858" cy="1171593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2163090" y="24762241"/>
            <a:ext cx="11434605" cy="5408725"/>
          </a:xfrm>
          <a:solidFill>
            <a:schemeClr val="lt1"/>
          </a:solidFill>
          <a:ln/>
          <a:effectLst>
            <a:glow rad="139700">
              <a:schemeClr val="accent5">
                <a:satMod val="175000"/>
                <a:alpha val="45000"/>
              </a:schemeClr>
            </a:glow>
            <a:outerShdw blurRad="50800" dist="38100" dir="5400000" algn="t" rotWithShape="0">
              <a:prstClr val="black">
                <a:alpha val="63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study characteristics</a:t>
            </a:r>
          </a:p>
          <a:p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Designs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14 prospective, 4 retrospective (population-based), 2 retrospective(hospital-based)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Geographical Regions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North America, Europe, Asia, and Australia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 Age 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53.96 to 76.86 years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Ethnic Groups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White, Asian, and Mixed/Multiple ethnic groups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Duration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2.5 to 21 years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 Assessment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Most studies were of high quality (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7-9 NOS score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40"/>
          </p:nvPr>
        </p:nvSpPr>
        <p:spPr>
          <a:xfrm>
            <a:off x="15608370" y="23047343"/>
            <a:ext cx="12987733" cy="5363032"/>
          </a:xfr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fracture in various site fractures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Total fracture risk: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1,140,798 fractures reported across 21 studies (35.1 million individuals)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Pooled Hazard Ratio (HR): 1.27 (95% CI: 1.22–1.32) → 27% increased fracture risk in T2D.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Appendicular (Lower Limb) Fractures: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43% significant increased risk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Appendicular (Upper Limb) Fractures: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29% significant increased risk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Appendicular (Unspecified) Fractures: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20% significant increased risk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Any Fracture: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17% significant increased risk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Osteoporotic/Fragility Fractures: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14% significant increased risk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41"/>
          </p:nvPr>
        </p:nvSpPr>
        <p:spPr>
          <a:xfrm>
            <a:off x="1807254" y="12501915"/>
            <a:ext cx="11323037" cy="1171593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47"/>
          </p:nvPr>
        </p:nvSpPr>
        <p:spPr>
          <a:xfrm>
            <a:off x="15629834" y="6800535"/>
            <a:ext cx="12911236" cy="1171593"/>
          </a:xfr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49"/>
          </p:nvPr>
        </p:nvSpPr>
        <p:spPr>
          <a:xfrm>
            <a:off x="15572063" y="35502253"/>
            <a:ext cx="13450416" cy="272881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Scan QR code for references  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1274975" y="1203606"/>
            <a:ext cx="27658462" cy="1849439"/>
          </a:xfrm>
        </p:spPr>
        <p:txBody>
          <a:bodyPr/>
          <a:lstStyle/>
          <a:p>
            <a:pPr algn="ctr"/>
            <a:r>
              <a:rPr lang="en-GB" sz="5400" dirty="0"/>
              <a:t>Association Between Type 2 Diabetes and Fracture Risk: Site-specific Differences – A Systematic Review and Meta-analysis of Cohort Studies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70"/>
          </p:nvPr>
        </p:nvSpPr>
        <p:spPr>
          <a:xfrm>
            <a:off x="1404176" y="3006004"/>
            <a:ext cx="28335771" cy="3421391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Sara Naderpour </a:t>
            </a:r>
            <a:r>
              <a:rPr lang="en-GB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GB" sz="2800" dirty="0"/>
              <a:t>, Clare Gillies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GB" sz="2800" dirty="0"/>
              <a:t>, Paul O</a:t>
            </a:r>
            <a:r>
              <a:rPr lang="en-GB" sz="2800" baseline="30000" dirty="0">
                <a:latin typeface="Times New Roman" panose="02020603050405020304" pitchFamily="18" charset="0"/>
              </a:rPr>
              <a:t>’</a:t>
            </a:r>
            <a:r>
              <a:rPr lang="en-GB" sz="2800" dirty="0"/>
              <a:t>Riordan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GB" sz="2800" dirty="0"/>
              <a:t>, Zahra Karimi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GB" sz="2800" dirty="0"/>
              <a:t> ,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dirty="0"/>
              <a:t>Malihe Khoramdad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r>
              <a:rPr lang="en-GB" sz="2800" dirty="0"/>
              <a:t>, Sonia Khavere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GB" sz="2800" dirty="0"/>
              <a:t>, </a:t>
            </a:r>
            <a:r>
              <a:rPr lang="en-US" sz="2800" dirty="0">
                <a:cs typeface="Times New Roman" panose="02020603050405020304" pitchFamily="18" charset="0"/>
              </a:rPr>
              <a:t>Monica Kundu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GB" sz="2800" dirty="0"/>
              <a:t>,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GB" sz="2800" dirty="0"/>
              <a:t>Safoora Gharibzadeh</a:t>
            </a:r>
            <a:r>
              <a:rPr lang="en-GB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</a:p>
          <a:p>
            <a:r>
              <a:rPr lang="en-GB" sz="2800" dirty="0"/>
              <a:t>1. Ph.D student in Epidemiology, Population of Health Science, University of Leicester, LE1 7RH, UK</a:t>
            </a:r>
          </a:p>
          <a:p>
            <a:r>
              <a:rPr lang="en-GB" sz="2800" dirty="0"/>
              <a:t>2. Leicester Real World Evidence Unit, Diabetes Research Centre, Leicester General Hospital, University of Leicester, Leicester, LE5 4PW, UK</a:t>
            </a:r>
          </a:p>
          <a:p>
            <a:r>
              <a:rPr lang="en-GB" sz="2800" dirty="0"/>
              <a:t>3. Department of respiratory sciences, University of Leicester, Leicester, UK</a:t>
            </a:r>
          </a:p>
          <a:p>
            <a:r>
              <a:rPr lang="en-GB" sz="2800" dirty="0"/>
              <a:t>4. Assistant Professor in Epidemiology, Social Health Research Institute, University of Social Welfare and Rehabilitation Sciences, Tehran, Iran </a:t>
            </a:r>
          </a:p>
          <a:p>
            <a:endParaRPr lang="en-GB" sz="2800" dirty="0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500AF00-8654-44BC-AC8F-D1D37AF8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34" y="39863695"/>
            <a:ext cx="8409543" cy="226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31245D2B-BD06-4DF6-BD7E-0C35FBE8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" y="39896194"/>
            <a:ext cx="7735540" cy="226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0EA310-826C-4E62-B2C4-59D0458EE3FD}"/>
              </a:ext>
            </a:extLst>
          </p:cNvPr>
          <p:cNvSpPr txBox="1"/>
          <p:nvPr/>
        </p:nvSpPr>
        <p:spPr>
          <a:xfrm>
            <a:off x="15572061" y="8475743"/>
            <a:ext cx="12911236" cy="413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Based on MOOSE guidelines</a:t>
            </a:r>
          </a:p>
          <a:p>
            <a:pPr marL="457200" marR="0" lvl="0" indent="-457200" algn="just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Registered with PROSPERO (CRD42024548795)</a:t>
            </a:r>
          </a:p>
          <a:p>
            <a:pPr marL="457200" marR="0" lvl="0" indent="-457200" algn="just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Databases searched: Medline, Embase, CINAHL, Web of Science (up to June 7, 2024)</a:t>
            </a:r>
          </a:p>
          <a:p>
            <a:pPr marL="457200" marR="0" lvl="0" indent="-457200" algn="just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reviewers independently undertook study selection, quality assessment and data extraction into pre-defined form</a:t>
            </a:r>
          </a:p>
          <a:p>
            <a:pPr marR="0" lvl="0" algn="just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R="0" lvl="0" algn="just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21499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19DC733E-B971-4345-87FB-F7597B0FA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4712" y="13788257"/>
            <a:ext cx="13677210" cy="10761838"/>
          </a:xfrm>
          <a:prstGeom prst="rect">
            <a:avLst/>
          </a:prstGeom>
        </p:spPr>
      </p:pic>
      <p:sp>
        <p:nvSpPr>
          <p:cNvPr id="102" name="Text Placeholder 44">
            <a:extLst>
              <a:ext uri="{FF2B5EF4-FFF2-40B4-BE49-F238E27FC236}">
                <a16:creationId xmlns:a16="http://schemas.microsoft.com/office/drawing/2014/main" id="{E63AAB7B-EE6B-4C8C-A850-BCA62D9BE264}"/>
              </a:ext>
            </a:extLst>
          </p:cNvPr>
          <p:cNvSpPr txBox="1">
            <a:spLocks/>
          </p:cNvSpPr>
          <p:nvPr/>
        </p:nvSpPr>
        <p:spPr>
          <a:xfrm>
            <a:off x="5425896" y="13440210"/>
            <a:ext cx="5544997" cy="1003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149937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2149937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912328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296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265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233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GB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PRISMA flow chart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6690E0F8-1860-4E02-A5F3-825A66333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792" y="35237996"/>
            <a:ext cx="2858866" cy="293093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60A3C10F-6B1C-407F-A99A-BEEAD78102A7}"/>
              </a:ext>
            </a:extLst>
          </p:cNvPr>
          <p:cNvSpPr txBox="1"/>
          <p:nvPr/>
        </p:nvSpPr>
        <p:spPr>
          <a:xfrm>
            <a:off x="15572062" y="35361386"/>
            <a:ext cx="10121532" cy="128342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D556B319-60DD-4C4A-8FBB-68D3240AC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8200" y="40348901"/>
            <a:ext cx="11932104" cy="160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4D46122-7FDC-46A5-B6AE-D7834E42724C}"/>
              </a:ext>
            </a:extLst>
          </p:cNvPr>
          <p:cNvSpPr txBox="1"/>
          <p:nvPr/>
        </p:nvSpPr>
        <p:spPr>
          <a:xfrm>
            <a:off x="15572062" y="28669931"/>
            <a:ext cx="12987733" cy="643253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Meta-regression analysis assessed fracture risk variation across different fracture types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Percentage &amp; Lower Limb Fractures</a:t>
            </a: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association: Higher male percentage → Lower fracture risk in lower limb fractures</a:t>
            </a:r>
          </a:p>
          <a:p>
            <a:pPr defTabSz="914400"/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Year &amp; Osteoporotic/Fragility Fractures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association → More recent studies report higher fracture </a:t>
            </a:r>
          </a:p>
          <a:p>
            <a:pPr defTabSz="914400"/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Fracture: Negative association → Older studies report higher fracture risks</a:t>
            </a:r>
          </a:p>
          <a:p>
            <a:pPr defTabSz="914400"/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Time &amp; "Any fracture"</a:t>
            </a: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"Any Fracture" category: Longer follow-up periods capture more fractures</a:t>
            </a:r>
          </a:p>
          <a:p>
            <a:pPr defTabSz="9144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GB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47B17-B591-45D2-B6BF-5F4B29694E5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1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062" y="13892202"/>
            <a:ext cx="12969007" cy="8833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 Placeholder 44">
            <a:extLst>
              <a:ext uri="{FF2B5EF4-FFF2-40B4-BE49-F238E27FC236}">
                <a16:creationId xmlns:a16="http://schemas.microsoft.com/office/drawing/2014/main" id="{F10F6EE4-4FF5-4189-B9AA-F759418E8B50}"/>
              </a:ext>
            </a:extLst>
          </p:cNvPr>
          <p:cNvSpPr txBox="1">
            <a:spLocks/>
          </p:cNvSpPr>
          <p:nvPr/>
        </p:nvSpPr>
        <p:spPr>
          <a:xfrm>
            <a:off x="16787544" y="12071943"/>
            <a:ext cx="11323037" cy="1199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149937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2149937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912328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296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265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233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Forest plot of fracture risk in various site fractures</a:t>
            </a:r>
            <a:endParaRPr lang="en-GB" sz="32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253DFA-0084-43E9-84CD-E6CB5E0DA830}"/>
              </a:ext>
            </a:extLst>
          </p:cNvPr>
          <p:cNvSpPr/>
          <p:nvPr/>
        </p:nvSpPr>
        <p:spPr>
          <a:xfrm>
            <a:off x="1830805" y="30725947"/>
            <a:ext cx="13372436" cy="7320521"/>
          </a:xfrm>
          <a:prstGeom prst="roundRect">
            <a:avLst/>
          </a:prstGeom>
          <a:solidFill>
            <a:schemeClr val="bg1">
              <a:alpha val="64000"/>
            </a:schemeClr>
          </a:solidFill>
          <a:effectLst>
            <a:glow rad="76200">
              <a:srgbClr val="00B0F0">
                <a:alpha val="73000"/>
              </a:srgbClr>
            </a:glow>
            <a:outerShdw blurRad="40000" dist="20000" dir="15060000" rotWithShape="0">
              <a:schemeClr val="bg1">
                <a:alpha val="34000"/>
              </a:schemeClr>
            </a:outerShdw>
            <a:reflection endPos="0" dist="50800" dir="5400000" sy="-100000" algn="bl" rotWithShape="0"/>
            <a:softEdge rad="7112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atients with T2D have a significantly higher risk of fractures compared to non-diabetic individuals, particularly in: </a:t>
            </a:r>
          </a:p>
          <a:p>
            <a:pPr algn="just"/>
            <a:r>
              <a:rPr lang="en-GB" sz="4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GB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and lower limbs</a:t>
            </a:r>
            <a:endParaRPr lang="en-GB" sz="4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4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GB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vertebral</a:t>
            </a:r>
          </a:p>
          <a:p>
            <a:pPr algn="just"/>
            <a:r>
              <a:rPr lang="en-GB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Osteoporotic/fragility fractures</a:t>
            </a:r>
          </a:p>
          <a:p>
            <a:pPr algn="just"/>
            <a:r>
              <a:rPr lang="en-GB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Any fracture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5190E-A0CD-4246-BB69-FE6CE48D3CBD}"/>
              </a:ext>
            </a:extLst>
          </p:cNvPr>
          <p:cNvSpPr/>
          <p:nvPr/>
        </p:nvSpPr>
        <p:spPr>
          <a:xfrm>
            <a:off x="2066344" y="30627573"/>
            <a:ext cx="7168988" cy="12108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2C0ACC2-1002-400C-9C35-41A43AAA86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1" y="35996337"/>
            <a:ext cx="860847" cy="5637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1789C33-3018-4433-972F-12AE6B8CF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22" y="34441168"/>
            <a:ext cx="860848" cy="6612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72697A-37F3-4020-BD7F-75E365F405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1" y="36751489"/>
            <a:ext cx="907540" cy="5637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AA5919B-494D-4685-9EDB-1FBC4EAB9C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22" y="35259566"/>
            <a:ext cx="860848" cy="5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534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Association Between Type 2 Diabetes and Fracture Risk: Site-specific Differences – A Systematic Review and Meta-analysis of Cohort Studies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Kipper</dc:creator>
  <cp:lastModifiedBy>Naderpour, Sara</cp:lastModifiedBy>
  <cp:revision>245</cp:revision>
  <dcterms:created xsi:type="dcterms:W3CDTF">2019-02-11T16:36:52Z</dcterms:created>
  <dcterms:modified xsi:type="dcterms:W3CDTF">2025-02-24T11:57:51Z</dcterms:modified>
</cp:coreProperties>
</file>