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2"/>
  </p:notesMasterIdLst>
  <p:sldIdLst>
    <p:sldId id="338" r:id="rId5"/>
    <p:sldId id="353" r:id="rId6"/>
    <p:sldId id="385" r:id="rId7"/>
    <p:sldId id="389" r:id="rId8"/>
    <p:sldId id="387" r:id="rId9"/>
    <p:sldId id="388" r:id="rId10"/>
    <p:sldId id="39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 guide" id="{1121A885-35FA-5E49-8B42-453B0A6965DD}">
          <p14:sldIdLst/>
        </p14:section>
        <p14:section name="Title slides" id="{7EE11027-A135-F64A-A311-A99FD9F83366}">
          <p14:sldIdLst>
            <p14:sldId id="338"/>
            <p14:sldId id="353"/>
            <p14:sldId id="385"/>
            <p14:sldId id="389"/>
            <p14:sldId id="387"/>
            <p14:sldId id="388"/>
            <p14:sldId id="390"/>
          </p14:sldIdLst>
        </p14:section>
        <p14:section name="Divider slides" id="{6D09A376-2952-3947-9079-49234CB3DABA}">
          <p14:sldIdLst/>
        </p14:section>
        <p14:section name="Content slides" id="{7034DD30-B12C-A643-A50D-9833D7D341AC}">
          <p14:sldIdLst/>
        </p14:section>
        <p14:section name="Blank slides" id="{FB42F1D1-8411-E74E-9F52-0F93E4B762A9}">
          <p14:sldIdLst/>
        </p14:section>
        <p14:section name="End slide" id="{315FBD29-F089-4E5E-9424-C25CFA120191}">
          <p14:sldIdLst/>
        </p14:section>
        <p14:section name="Useful elements" id="{4CBC3CE5-6B0F-0945-9B95-542AB5985FD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FAF6EF"/>
    <a:srgbClr val="10263B"/>
    <a:srgbClr val="334A00"/>
    <a:srgbClr val="FFFFFF"/>
    <a:srgbClr val="D1E1AC"/>
    <a:srgbClr val="000000"/>
    <a:srgbClr val="92D400"/>
    <a:srgbClr val="111111"/>
    <a:srgbClr val="112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CE14FA-BA9C-44B1-87AF-E3986F6F5D55}" v="239" dt="2025-09-03T14:37:56.8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14" autoAdjust="0"/>
    <p:restoredTop sz="86531" autoAdjust="0"/>
  </p:normalViewPr>
  <p:slideViewPr>
    <p:cSldViewPr snapToGrid="0" showGuides="1">
      <p:cViewPr varScale="1">
        <p:scale>
          <a:sx n="110" d="100"/>
          <a:sy n="110" d="100"/>
        </p:scale>
        <p:origin x="864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AB730-C678-F54E-B0F5-84D0A197249E}" type="datetimeFigureOut">
              <a:rPr lang="en-US" smtClean="0"/>
              <a:t>9/15/25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208CF-6D31-B34E-9D95-EC615C533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38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208CF-6D31-B34E-9D95-EC615C5336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02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208CF-6D31-B34E-9D95-EC615C5336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04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 of Nottingham logo">
            <a:extLst>
              <a:ext uri="{FF2B5EF4-FFF2-40B4-BE49-F238E27FC236}">
                <a16:creationId xmlns:a16="http://schemas.microsoft.com/office/drawing/2014/main" id="{9D85A3C1-D82A-B562-D697-12A7A834D4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14586" cy="9001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6853EA-4853-ACD6-CC82-7D33A6FB25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450" y="2258844"/>
            <a:ext cx="9598564" cy="162083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6000"/>
              </a:lnSpc>
              <a:defRPr sz="6000"/>
            </a:lvl1pPr>
          </a:lstStyle>
          <a:p>
            <a:r>
              <a:rPr lang="en-GB" dirty="0"/>
              <a:t>The title of your presentation goes here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30556-8831-6682-C9D7-CE486771B9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450" y="4244162"/>
            <a:ext cx="9598564" cy="720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196E396-D43A-21AF-902E-40BD0AF6B4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450" y="5207617"/>
            <a:ext cx="4679958" cy="36069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presenter</a:t>
            </a:r>
            <a:endParaRPr lang="en-US" dirty="0"/>
          </a:p>
        </p:txBody>
      </p:sp>
      <p:sp>
        <p:nvSpPr>
          <p:cNvPr id="5" name="Picture Placeholder 2" descr="Partner logo.&#10;">
            <a:extLst>
              <a:ext uri="{FF2B5EF4-FFF2-40B4-BE49-F238E27FC236}">
                <a16:creationId xmlns:a16="http://schemas.microsoft.com/office/drawing/2014/main" id="{A686251C-E48A-AA4A-6E4A-BC5C83A05A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51739" y="5499101"/>
            <a:ext cx="1800000" cy="900112"/>
          </a:xfrm>
          <a:solidFill>
            <a:schemeClr val="bg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a partner logo here or remove this box if not needed</a:t>
            </a:r>
          </a:p>
        </p:txBody>
      </p:sp>
    </p:spTree>
    <p:extLst>
      <p:ext uri="{BB962C8B-B14F-4D97-AF65-F5344CB8AC3E}">
        <p14:creationId xmlns:p14="http://schemas.microsoft.com/office/powerpoint/2010/main" val="1568672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utton_Boning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view of the Sutton Bonington campus on a bright day">
            <a:extLst>
              <a:ext uri="{FF2B5EF4-FFF2-40B4-BE49-F238E27FC236}">
                <a16:creationId xmlns:a16="http://schemas.microsoft.com/office/drawing/2014/main" id="{7B4A215F-5265-E937-A182-3ADB3161F9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789"/>
            <a:ext cx="12192000" cy="686478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460E3A8-D46A-44E5-62CB-ED130CE69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6789"/>
            <a:ext cx="7986252" cy="6858000"/>
          </a:xfrm>
          <a:prstGeom prst="rect">
            <a:avLst/>
          </a:prstGeom>
          <a:gradFill>
            <a:gsLst>
              <a:gs pos="62000">
                <a:srgbClr val="000000">
                  <a:alpha val="50000"/>
                </a:srgbClr>
              </a:gs>
              <a:gs pos="0">
                <a:srgbClr val="000000"/>
              </a:gs>
              <a:gs pos="93000">
                <a:srgbClr val="11273B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University of Nottingham logo">
            <a:extLst>
              <a:ext uri="{FF2B5EF4-FFF2-40B4-BE49-F238E27FC236}">
                <a16:creationId xmlns:a16="http://schemas.microsoft.com/office/drawing/2014/main" id="{085511E6-A05D-133B-58DE-91F1088AC7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6553" cy="90011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933EC02-81D9-2D0A-2981-160986CA1B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989" y="1817028"/>
            <a:ext cx="4679880" cy="190239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The title goes here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7F47A76-C945-91CB-5549-433224A0BA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989" y="3947752"/>
            <a:ext cx="4679880" cy="8863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8B52A8B-C3B3-C40B-83CE-26F42289F7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450" y="5207617"/>
            <a:ext cx="4679958" cy="36069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presenter</a:t>
            </a:r>
            <a:endParaRPr lang="en-US" dirty="0"/>
          </a:p>
        </p:txBody>
      </p:sp>
      <p:sp>
        <p:nvSpPr>
          <p:cNvPr id="8" name="Picture Placeholder 2" descr="Partner logo.">
            <a:extLst>
              <a:ext uri="{FF2B5EF4-FFF2-40B4-BE49-F238E27FC236}">
                <a16:creationId xmlns:a16="http://schemas.microsoft.com/office/drawing/2014/main" id="{144CEBF8-B4F3-8B7D-FC0E-DEE8182A203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51739" y="5499101"/>
            <a:ext cx="1800000" cy="900112"/>
          </a:xfrm>
          <a:solidFill>
            <a:schemeClr val="bg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a partner logo here or remove this box if not needed</a:t>
            </a:r>
          </a:p>
        </p:txBody>
      </p:sp>
    </p:spTree>
    <p:extLst>
      <p:ext uri="{BB962C8B-B14F-4D97-AF65-F5344CB8AC3E}">
        <p14:creationId xmlns:p14="http://schemas.microsoft.com/office/powerpoint/2010/main" val="2932247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Jubil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view of the Jubilee campus with the buildings reflecting in the water.">
            <a:extLst>
              <a:ext uri="{FF2B5EF4-FFF2-40B4-BE49-F238E27FC236}">
                <a16:creationId xmlns:a16="http://schemas.microsoft.com/office/drawing/2014/main" id="{77FD8D84-1679-38C7-0289-DCCDBBF42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E28E206-4F63-08F4-8670-D6D0CE43D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986252" cy="6858000"/>
          </a:xfrm>
          <a:prstGeom prst="rect">
            <a:avLst/>
          </a:prstGeom>
          <a:gradFill>
            <a:gsLst>
              <a:gs pos="62000">
                <a:srgbClr val="000000">
                  <a:alpha val="50000"/>
                </a:srgbClr>
              </a:gs>
              <a:gs pos="0">
                <a:srgbClr val="000000"/>
              </a:gs>
              <a:gs pos="93000">
                <a:srgbClr val="11273B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University of Nottingham logo">
            <a:extLst>
              <a:ext uri="{FF2B5EF4-FFF2-40B4-BE49-F238E27FC236}">
                <a16:creationId xmlns:a16="http://schemas.microsoft.com/office/drawing/2014/main" id="{085511E6-A05D-133B-58DE-91F1088AC7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6553" cy="90011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933EC02-81D9-2D0A-2981-160986CA1B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989" y="1817028"/>
            <a:ext cx="4679880" cy="190239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The title goes here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7F47A76-C945-91CB-5549-433224A0BA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989" y="3947752"/>
            <a:ext cx="4679880" cy="8863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8B52A8B-C3B3-C40B-83CE-26F42289F7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450" y="5207617"/>
            <a:ext cx="4679958" cy="36069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presenter</a:t>
            </a:r>
            <a:endParaRPr lang="en-US" dirty="0"/>
          </a:p>
        </p:txBody>
      </p:sp>
      <p:sp>
        <p:nvSpPr>
          <p:cNvPr id="8" name="Picture Placeholder 2" descr="Partner logo.">
            <a:extLst>
              <a:ext uri="{FF2B5EF4-FFF2-40B4-BE49-F238E27FC236}">
                <a16:creationId xmlns:a16="http://schemas.microsoft.com/office/drawing/2014/main" id="{144CEBF8-B4F3-8B7D-FC0E-DEE8182A203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51739" y="5499101"/>
            <a:ext cx="1800000" cy="900112"/>
          </a:xfrm>
          <a:solidFill>
            <a:schemeClr val="bg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a partner logo here or remove this box if not needed</a:t>
            </a:r>
          </a:p>
        </p:txBody>
      </p:sp>
    </p:spTree>
    <p:extLst>
      <p:ext uri="{BB962C8B-B14F-4D97-AF65-F5344CB8AC3E}">
        <p14:creationId xmlns:p14="http://schemas.microsoft.com/office/powerpoint/2010/main" val="2888207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ustainabi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ky with the GSK Building, Jubilee Campus. This represents sustainability.">
            <a:extLst>
              <a:ext uri="{FF2B5EF4-FFF2-40B4-BE49-F238E27FC236}">
                <a16:creationId xmlns:a16="http://schemas.microsoft.com/office/drawing/2014/main" id="{8E0A4445-18E5-C130-2732-8D1767178C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4" name="Group 3" descr="University of Nottingham logo">
            <a:extLst>
              <a:ext uri="{FF2B5EF4-FFF2-40B4-BE49-F238E27FC236}">
                <a16:creationId xmlns:a16="http://schemas.microsoft.com/office/drawing/2014/main" id="{B3F55132-FFB5-5664-C457-AAEEBC1C9461}"/>
              </a:ext>
            </a:extLst>
          </p:cNvPr>
          <p:cNvGrpSpPr/>
          <p:nvPr userDrawn="1"/>
        </p:nvGrpSpPr>
        <p:grpSpPr>
          <a:xfrm>
            <a:off x="0" y="0"/>
            <a:ext cx="2414586" cy="900112"/>
            <a:chOff x="0" y="0"/>
            <a:chExt cx="2414586" cy="900112"/>
          </a:xfrm>
        </p:grpSpPr>
        <p:pic>
          <p:nvPicPr>
            <p:cNvPr id="6" name="Picture 5" descr="University of Nottingham logo">
              <a:extLst>
                <a:ext uri="{FF2B5EF4-FFF2-40B4-BE49-F238E27FC236}">
                  <a16:creationId xmlns:a16="http://schemas.microsoft.com/office/drawing/2014/main" id="{B6936C8D-5139-3496-BA36-DA3B9A8D40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2414586" cy="900112"/>
            </a:xfrm>
            <a:prstGeom prst="rect">
              <a:avLst/>
            </a:prstGeom>
          </p:spPr>
        </p:pic>
        <p:pic>
          <p:nvPicPr>
            <p:cNvPr id="2" name="Picture 1" descr="University of Nottingham logo">
              <a:extLst>
                <a:ext uri="{FF2B5EF4-FFF2-40B4-BE49-F238E27FC236}">
                  <a16:creationId xmlns:a16="http://schemas.microsoft.com/office/drawing/2014/main" id="{E56D2AD0-5B66-68D3-EC24-8D74D025FE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00000" cy="900000"/>
            </a:xfrm>
            <a:prstGeom prst="rect">
              <a:avLst/>
            </a:prstGeom>
          </p:spPr>
        </p:pic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E933EC02-81D9-2D0A-2981-160986CA1B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450" y="1526601"/>
            <a:ext cx="4679880" cy="190239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The title goes here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7F47A76-C945-91CB-5549-433224A0BA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450" y="3474734"/>
            <a:ext cx="4679880" cy="8863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8B52A8B-C3B3-C40B-83CE-26F42289F7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372" y="4594902"/>
            <a:ext cx="4679958" cy="36069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presenter</a:t>
            </a:r>
            <a:endParaRPr lang="en-US" dirty="0"/>
          </a:p>
        </p:txBody>
      </p:sp>
      <p:sp>
        <p:nvSpPr>
          <p:cNvPr id="8" name="Picture Placeholder 2" descr="Partner logo.">
            <a:extLst>
              <a:ext uri="{FF2B5EF4-FFF2-40B4-BE49-F238E27FC236}">
                <a16:creationId xmlns:a16="http://schemas.microsoft.com/office/drawing/2014/main" id="{144CEBF8-B4F3-8B7D-FC0E-DEE8182A203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51739" y="5499101"/>
            <a:ext cx="1800000" cy="900112"/>
          </a:xfrm>
          <a:solidFill>
            <a:schemeClr val="bg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a partner logo here or remove this box if not needed</a:t>
            </a:r>
          </a:p>
        </p:txBody>
      </p:sp>
    </p:spTree>
    <p:extLst>
      <p:ext uri="{BB962C8B-B14F-4D97-AF65-F5344CB8AC3E}">
        <p14:creationId xmlns:p14="http://schemas.microsoft.com/office/powerpoint/2010/main" val="669076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research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lose up image of a solder iron and circuit board representing research and the university">
            <a:extLst>
              <a:ext uri="{FF2B5EF4-FFF2-40B4-BE49-F238E27FC236}">
                <a16:creationId xmlns:a16="http://schemas.microsoft.com/office/drawing/2014/main" id="{B2FCE108-38BB-55A0-EDF7-8C89407783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A88DF4C-B16B-F94B-4B24-CA9F60B9B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986252" cy="6858000"/>
          </a:xfrm>
          <a:prstGeom prst="rect">
            <a:avLst/>
          </a:prstGeom>
          <a:gradFill>
            <a:gsLst>
              <a:gs pos="62000">
                <a:srgbClr val="000000">
                  <a:alpha val="50000"/>
                </a:srgbClr>
              </a:gs>
              <a:gs pos="0">
                <a:srgbClr val="000000"/>
              </a:gs>
              <a:gs pos="93000">
                <a:srgbClr val="11273B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University of Nottingham logo">
            <a:extLst>
              <a:ext uri="{FF2B5EF4-FFF2-40B4-BE49-F238E27FC236}">
                <a16:creationId xmlns:a16="http://schemas.microsoft.com/office/drawing/2014/main" id="{B6936C8D-5139-3496-BA36-DA3B9A8D40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6553" cy="90011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1954F94-8460-0421-7AB1-DA51CF9FF5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989" y="1817028"/>
            <a:ext cx="4679880" cy="190239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The title goes here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5D9DFDB-5A7C-D207-F19E-20F14279B0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989" y="3947752"/>
            <a:ext cx="4679880" cy="8863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20E116F-B78E-E6CF-85BA-9F027A61F5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450" y="5207617"/>
            <a:ext cx="4679958" cy="36069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presenter</a:t>
            </a:r>
            <a:endParaRPr lang="en-US" dirty="0"/>
          </a:p>
        </p:txBody>
      </p:sp>
      <p:sp>
        <p:nvSpPr>
          <p:cNvPr id="9" name="Picture Placeholder 2" descr="Partner logo.">
            <a:extLst>
              <a:ext uri="{FF2B5EF4-FFF2-40B4-BE49-F238E27FC236}">
                <a16:creationId xmlns:a16="http://schemas.microsoft.com/office/drawing/2014/main" id="{8B1269C2-F17F-E221-0E5A-FBA04F2F119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51739" y="5499101"/>
            <a:ext cx="1800000" cy="900112"/>
          </a:xfrm>
          <a:solidFill>
            <a:schemeClr val="bg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a partner logo here or remove this box if not needed</a:t>
            </a:r>
          </a:p>
        </p:txBody>
      </p:sp>
    </p:spTree>
    <p:extLst>
      <p:ext uri="{BB962C8B-B14F-4D97-AF65-F5344CB8AC3E}">
        <p14:creationId xmlns:p14="http://schemas.microsoft.com/office/powerpoint/2010/main" val="3738334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research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image of a Petri dish representing research at the university.">
            <a:extLst>
              <a:ext uri="{FF2B5EF4-FFF2-40B4-BE49-F238E27FC236}">
                <a16:creationId xmlns:a16="http://schemas.microsoft.com/office/drawing/2014/main" id="{960DD3FF-75B1-18A9-9303-69E04FC310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56850A0-B8B9-FF66-3068-158E81F69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gradFill>
            <a:gsLst>
              <a:gs pos="68000">
                <a:schemeClr val="bg1">
                  <a:alpha val="77000"/>
                </a:schemeClr>
              </a:gs>
              <a:gs pos="0">
                <a:schemeClr val="bg1">
                  <a:alpha val="90000"/>
                </a:schemeClr>
              </a:gs>
              <a:gs pos="93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 descr="University of Nottingham logo">
            <a:extLst>
              <a:ext uri="{FF2B5EF4-FFF2-40B4-BE49-F238E27FC236}">
                <a16:creationId xmlns:a16="http://schemas.microsoft.com/office/drawing/2014/main" id="{FE1D6E92-5290-1C2E-0615-02172335E21D}"/>
              </a:ext>
            </a:extLst>
          </p:cNvPr>
          <p:cNvGrpSpPr/>
          <p:nvPr userDrawn="1"/>
        </p:nvGrpSpPr>
        <p:grpSpPr>
          <a:xfrm>
            <a:off x="0" y="0"/>
            <a:ext cx="2414586" cy="900112"/>
            <a:chOff x="0" y="0"/>
            <a:chExt cx="2414586" cy="900112"/>
          </a:xfrm>
        </p:grpSpPr>
        <p:pic>
          <p:nvPicPr>
            <p:cNvPr id="4" name="Picture 3" descr="University of Nottingham logo">
              <a:extLst>
                <a:ext uri="{FF2B5EF4-FFF2-40B4-BE49-F238E27FC236}">
                  <a16:creationId xmlns:a16="http://schemas.microsoft.com/office/drawing/2014/main" id="{5E91A821-D390-B9E9-1E6B-240DC4A254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2414586" cy="900112"/>
            </a:xfrm>
            <a:prstGeom prst="rect">
              <a:avLst/>
            </a:prstGeom>
          </p:spPr>
        </p:pic>
        <p:pic>
          <p:nvPicPr>
            <p:cNvPr id="2" name="Picture 1" descr="University of Nottingham logo">
              <a:extLst>
                <a:ext uri="{FF2B5EF4-FFF2-40B4-BE49-F238E27FC236}">
                  <a16:creationId xmlns:a16="http://schemas.microsoft.com/office/drawing/2014/main" id="{3751951F-6AEC-26B3-51D3-81A4705EA8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00000" cy="900000"/>
            </a:xfrm>
            <a:prstGeom prst="rect">
              <a:avLst/>
            </a:prstGeom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51C3934D-A361-752E-306D-CABE6FAC90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989" y="1817028"/>
            <a:ext cx="4679880" cy="190239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The title goes here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E713FE3-C318-030C-E350-B79800091D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989" y="3947752"/>
            <a:ext cx="4679880" cy="8863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4A1B2BA-B0FF-65C8-752C-032EA5940A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450" y="5207617"/>
            <a:ext cx="4679958" cy="36069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presenter</a:t>
            </a:r>
            <a:endParaRPr lang="en-US" dirty="0"/>
          </a:p>
        </p:txBody>
      </p:sp>
      <p:sp>
        <p:nvSpPr>
          <p:cNvPr id="11" name="Picture Placeholder 2" descr="Partner logo.">
            <a:extLst>
              <a:ext uri="{FF2B5EF4-FFF2-40B4-BE49-F238E27FC236}">
                <a16:creationId xmlns:a16="http://schemas.microsoft.com/office/drawing/2014/main" id="{E868E9B4-6EE2-4451-F95E-40AABDC86B3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51739" y="5499101"/>
            <a:ext cx="1800000" cy="900112"/>
          </a:xfrm>
          <a:solidFill>
            <a:schemeClr val="bg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a partner logo here or remove this box if not needed</a:t>
            </a:r>
          </a:p>
        </p:txBody>
      </p:sp>
    </p:spTree>
    <p:extLst>
      <p:ext uri="{BB962C8B-B14F-4D97-AF65-F5344CB8AC3E}">
        <p14:creationId xmlns:p14="http://schemas.microsoft.com/office/powerpoint/2010/main" val="2522596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knowledge_exch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students with a lecturer in a classroom">
            <a:extLst>
              <a:ext uri="{FF2B5EF4-FFF2-40B4-BE49-F238E27FC236}">
                <a16:creationId xmlns:a16="http://schemas.microsoft.com/office/drawing/2014/main" id="{ACBFB2E8-6E89-BBAA-618E-AEFB63004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19D4243-D09B-4010-00ED-52DEA9510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986252" cy="6858000"/>
          </a:xfrm>
          <a:prstGeom prst="rect">
            <a:avLst/>
          </a:prstGeom>
          <a:gradFill>
            <a:gsLst>
              <a:gs pos="62000">
                <a:schemeClr val="bg1">
                  <a:alpha val="60000"/>
                </a:schemeClr>
              </a:gs>
              <a:gs pos="0">
                <a:schemeClr val="bg1">
                  <a:alpha val="76000"/>
                </a:schemeClr>
              </a:gs>
              <a:gs pos="93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 descr="University of Nottingham logo">
            <a:extLst>
              <a:ext uri="{FF2B5EF4-FFF2-40B4-BE49-F238E27FC236}">
                <a16:creationId xmlns:a16="http://schemas.microsoft.com/office/drawing/2014/main" id="{99F41044-EE70-E9F2-8436-AFD161FB20CE}"/>
              </a:ext>
            </a:extLst>
          </p:cNvPr>
          <p:cNvGrpSpPr/>
          <p:nvPr userDrawn="1"/>
        </p:nvGrpSpPr>
        <p:grpSpPr>
          <a:xfrm>
            <a:off x="0" y="0"/>
            <a:ext cx="2414586" cy="900112"/>
            <a:chOff x="0" y="0"/>
            <a:chExt cx="2414586" cy="900112"/>
          </a:xfrm>
        </p:grpSpPr>
        <p:pic>
          <p:nvPicPr>
            <p:cNvPr id="4" name="Picture 3" descr="University of Nottingham logo">
              <a:extLst>
                <a:ext uri="{FF2B5EF4-FFF2-40B4-BE49-F238E27FC236}">
                  <a16:creationId xmlns:a16="http://schemas.microsoft.com/office/drawing/2014/main" id="{5E91A821-D390-B9E9-1E6B-240DC4A254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2414586" cy="900112"/>
            </a:xfrm>
            <a:prstGeom prst="rect">
              <a:avLst/>
            </a:prstGeom>
          </p:spPr>
        </p:pic>
        <p:pic>
          <p:nvPicPr>
            <p:cNvPr id="2" name="Picture 1" descr="University of Nottingham logo">
              <a:extLst>
                <a:ext uri="{FF2B5EF4-FFF2-40B4-BE49-F238E27FC236}">
                  <a16:creationId xmlns:a16="http://schemas.microsoft.com/office/drawing/2014/main" id="{DD42F20C-5448-89E8-1BAC-6774371348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00000" cy="900000"/>
            </a:xfrm>
            <a:prstGeom prst="rect">
              <a:avLst/>
            </a:prstGeom>
          </p:spPr>
        </p:pic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E739940D-65C5-FB7F-9FCE-1C2E3D92DC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989" y="1817028"/>
            <a:ext cx="4679880" cy="190239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The title goes here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6A391B4-D1A3-07B0-2040-B1E4DD0E15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989" y="3947752"/>
            <a:ext cx="4679880" cy="8863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EE723E9-5220-358B-4CE9-424926AAE4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450" y="5207617"/>
            <a:ext cx="4679958" cy="36069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presenter</a:t>
            </a:r>
            <a:endParaRPr lang="en-US" dirty="0"/>
          </a:p>
        </p:txBody>
      </p:sp>
      <p:sp>
        <p:nvSpPr>
          <p:cNvPr id="8" name="Picture Placeholder 2" descr="Partner logo.">
            <a:extLst>
              <a:ext uri="{FF2B5EF4-FFF2-40B4-BE49-F238E27FC236}">
                <a16:creationId xmlns:a16="http://schemas.microsoft.com/office/drawing/2014/main" id="{DAD97A24-4AE6-1670-120F-0B2EA995213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51739" y="5499101"/>
            <a:ext cx="1800000" cy="900112"/>
          </a:xfrm>
          <a:solidFill>
            <a:schemeClr val="bg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a partner logo here or remove this box if not needed</a:t>
            </a:r>
          </a:p>
        </p:txBody>
      </p:sp>
    </p:spTree>
    <p:extLst>
      <p:ext uri="{BB962C8B-B14F-4D97-AF65-F5344CB8AC3E}">
        <p14:creationId xmlns:p14="http://schemas.microsoft.com/office/powerpoint/2010/main" val="3066223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aculty_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udent indoor looking at printed posters to represent the arts faculty at the university">
            <a:extLst>
              <a:ext uri="{FF2B5EF4-FFF2-40B4-BE49-F238E27FC236}">
                <a16:creationId xmlns:a16="http://schemas.microsoft.com/office/drawing/2014/main" id="{9C68E323-7A9A-640F-9BA6-836C099A90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8BABB96-EBB8-3E88-4702-73479B334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986252" cy="6858000"/>
          </a:xfrm>
          <a:prstGeom prst="rect">
            <a:avLst/>
          </a:prstGeom>
          <a:gradFill>
            <a:gsLst>
              <a:gs pos="62000">
                <a:srgbClr val="000000">
                  <a:alpha val="50000"/>
                </a:srgbClr>
              </a:gs>
              <a:gs pos="0">
                <a:srgbClr val="000000"/>
              </a:gs>
              <a:gs pos="93000">
                <a:srgbClr val="11273B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University of Nottingham logo">
            <a:extLst>
              <a:ext uri="{FF2B5EF4-FFF2-40B4-BE49-F238E27FC236}">
                <a16:creationId xmlns:a16="http://schemas.microsoft.com/office/drawing/2014/main" id="{14686114-02E6-D92C-A5FC-B12555FEF7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6553" cy="90011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739940D-65C5-FB7F-9FCE-1C2E3D92DC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989" y="1817028"/>
            <a:ext cx="4679880" cy="190239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The title goes here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6A391B4-D1A3-07B0-2040-B1E4DD0E15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989" y="3947752"/>
            <a:ext cx="4679880" cy="8863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EE723E9-5220-358B-4CE9-424926AAE4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450" y="5207617"/>
            <a:ext cx="4679958" cy="36069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presenter</a:t>
            </a:r>
            <a:endParaRPr lang="en-US" dirty="0"/>
          </a:p>
        </p:txBody>
      </p:sp>
      <p:sp>
        <p:nvSpPr>
          <p:cNvPr id="8" name="Picture Placeholder 2" descr="Partner logo.">
            <a:extLst>
              <a:ext uri="{FF2B5EF4-FFF2-40B4-BE49-F238E27FC236}">
                <a16:creationId xmlns:a16="http://schemas.microsoft.com/office/drawing/2014/main" id="{DAD97A24-4AE6-1670-120F-0B2EA995213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51739" y="5499101"/>
            <a:ext cx="1800000" cy="900112"/>
          </a:xfrm>
          <a:solidFill>
            <a:schemeClr val="bg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a partner logo here or remove this box if not needed</a:t>
            </a:r>
          </a:p>
        </p:txBody>
      </p:sp>
    </p:spTree>
    <p:extLst>
      <p:ext uri="{BB962C8B-B14F-4D97-AF65-F5344CB8AC3E}">
        <p14:creationId xmlns:p14="http://schemas.microsoft.com/office/powerpoint/2010/main" val="35953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aculty_social_sc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tudent sitting in a library reading a book to represent social sciences faculty">
            <a:extLst>
              <a:ext uri="{FF2B5EF4-FFF2-40B4-BE49-F238E27FC236}">
                <a16:creationId xmlns:a16="http://schemas.microsoft.com/office/drawing/2014/main" id="{B565E0CA-EE73-59A5-7B15-8184F1AF3A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032" y="0"/>
            <a:ext cx="12197032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68267CD-D760-80CB-6ECD-FEC9C2891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986252" cy="6858000"/>
          </a:xfrm>
          <a:prstGeom prst="rect">
            <a:avLst/>
          </a:prstGeom>
          <a:gradFill>
            <a:gsLst>
              <a:gs pos="62000">
                <a:schemeClr val="bg1">
                  <a:alpha val="60000"/>
                </a:schemeClr>
              </a:gs>
              <a:gs pos="0">
                <a:schemeClr val="bg1"/>
              </a:gs>
              <a:gs pos="93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 descr="The University of Nottingham logo.">
            <a:extLst>
              <a:ext uri="{FF2B5EF4-FFF2-40B4-BE49-F238E27FC236}">
                <a16:creationId xmlns:a16="http://schemas.microsoft.com/office/drawing/2014/main" id="{F5B6BDB7-93E8-A9D5-A974-108B82ACE397}"/>
              </a:ext>
            </a:extLst>
          </p:cNvPr>
          <p:cNvGrpSpPr/>
          <p:nvPr userDrawn="1"/>
        </p:nvGrpSpPr>
        <p:grpSpPr>
          <a:xfrm>
            <a:off x="0" y="0"/>
            <a:ext cx="2414586" cy="900112"/>
            <a:chOff x="0" y="0"/>
            <a:chExt cx="2414586" cy="900112"/>
          </a:xfrm>
        </p:grpSpPr>
        <p:pic>
          <p:nvPicPr>
            <p:cNvPr id="4" name="Picture 3" descr="University of Nottingham logo">
              <a:extLst>
                <a:ext uri="{FF2B5EF4-FFF2-40B4-BE49-F238E27FC236}">
                  <a16:creationId xmlns:a16="http://schemas.microsoft.com/office/drawing/2014/main" id="{5E91A821-D390-B9E9-1E6B-240DC4A254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2414586" cy="900112"/>
            </a:xfrm>
            <a:prstGeom prst="rect">
              <a:avLst/>
            </a:prstGeom>
          </p:spPr>
        </p:pic>
        <p:pic>
          <p:nvPicPr>
            <p:cNvPr id="2" name="Picture 1" descr="University of Nottingham logo">
              <a:extLst>
                <a:ext uri="{FF2B5EF4-FFF2-40B4-BE49-F238E27FC236}">
                  <a16:creationId xmlns:a16="http://schemas.microsoft.com/office/drawing/2014/main" id="{DD42F20C-5448-89E8-1BAC-6774371348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00000" cy="900000"/>
            </a:xfrm>
            <a:prstGeom prst="rect">
              <a:avLst/>
            </a:prstGeom>
          </p:spPr>
        </p:pic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E739940D-65C5-FB7F-9FCE-1C2E3D92DC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989" y="1817028"/>
            <a:ext cx="4679880" cy="190239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The title goes here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6A391B4-D1A3-07B0-2040-B1E4DD0E15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989" y="3947752"/>
            <a:ext cx="4679880" cy="8863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EE723E9-5220-358B-4CE9-424926AAE4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450" y="5207617"/>
            <a:ext cx="4679958" cy="36069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presenter</a:t>
            </a:r>
            <a:endParaRPr lang="en-US" dirty="0"/>
          </a:p>
        </p:txBody>
      </p:sp>
      <p:sp>
        <p:nvSpPr>
          <p:cNvPr id="8" name="Picture Placeholder 2" descr="Partner logo.">
            <a:extLst>
              <a:ext uri="{FF2B5EF4-FFF2-40B4-BE49-F238E27FC236}">
                <a16:creationId xmlns:a16="http://schemas.microsoft.com/office/drawing/2014/main" id="{DAD97A24-4AE6-1670-120F-0B2EA995213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51739" y="5499101"/>
            <a:ext cx="1800000" cy="900112"/>
          </a:xfrm>
          <a:solidFill>
            <a:schemeClr val="bg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a partner logo here or remove this box if not needed</a:t>
            </a:r>
          </a:p>
        </p:txBody>
      </p:sp>
    </p:spTree>
    <p:extLst>
      <p:ext uri="{BB962C8B-B14F-4D97-AF65-F5344CB8AC3E}">
        <p14:creationId xmlns:p14="http://schemas.microsoft.com/office/powerpoint/2010/main" val="1666655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aculty_engine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person wearing goggles while operating machinery to represent the engineering faculty">
            <a:extLst>
              <a:ext uri="{FF2B5EF4-FFF2-40B4-BE49-F238E27FC236}">
                <a16:creationId xmlns:a16="http://schemas.microsoft.com/office/drawing/2014/main" id="{937042E3-1F94-D876-D855-C0086C1E1D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C677D0-4A7D-B2D4-5884-B7CA0698A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986252" cy="6858000"/>
          </a:xfrm>
          <a:prstGeom prst="rect">
            <a:avLst/>
          </a:prstGeom>
          <a:gradFill>
            <a:gsLst>
              <a:gs pos="52000">
                <a:schemeClr val="bg1">
                  <a:alpha val="60000"/>
                </a:schemeClr>
              </a:gs>
              <a:gs pos="0">
                <a:schemeClr val="bg1"/>
              </a:gs>
              <a:gs pos="77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 descr="University of Nottingham logo">
            <a:extLst>
              <a:ext uri="{FF2B5EF4-FFF2-40B4-BE49-F238E27FC236}">
                <a16:creationId xmlns:a16="http://schemas.microsoft.com/office/drawing/2014/main" id="{183F7270-4379-F8B2-5D8E-518A76505B08}"/>
              </a:ext>
            </a:extLst>
          </p:cNvPr>
          <p:cNvGrpSpPr/>
          <p:nvPr userDrawn="1"/>
        </p:nvGrpSpPr>
        <p:grpSpPr>
          <a:xfrm>
            <a:off x="0" y="0"/>
            <a:ext cx="2414586" cy="900112"/>
            <a:chOff x="0" y="0"/>
            <a:chExt cx="2414586" cy="900112"/>
          </a:xfrm>
        </p:grpSpPr>
        <p:pic>
          <p:nvPicPr>
            <p:cNvPr id="4" name="Picture 3" descr="University of Nottingham logo">
              <a:extLst>
                <a:ext uri="{FF2B5EF4-FFF2-40B4-BE49-F238E27FC236}">
                  <a16:creationId xmlns:a16="http://schemas.microsoft.com/office/drawing/2014/main" id="{5E91A821-D390-B9E9-1E6B-240DC4A254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2414586" cy="900112"/>
            </a:xfrm>
            <a:prstGeom prst="rect">
              <a:avLst/>
            </a:prstGeom>
          </p:spPr>
        </p:pic>
        <p:pic>
          <p:nvPicPr>
            <p:cNvPr id="2" name="Picture 1" descr="University of Nottingham logo&#10;">
              <a:extLst>
                <a:ext uri="{FF2B5EF4-FFF2-40B4-BE49-F238E27FC236}">
                  <a16:creationId xmlns:a16="http://schemas.microsoft.com/office/drawing/2014/main" id="{DD42F20C-5448-89E8-1BAC-6774371348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00000" cy="900000"/>
            </a:xfrm>
            <a:prstGeom prst="rect">
              <a:avLst/>
            </a:prstGeom>
          </p:spPr>
        </p:pic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E739940D-65C5-FB7F-9FCE-1C2E3D92DC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989" y="1817028"/>
            <a:ext cx="4679880" cy="190239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The title goes here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6A391B4-D1A3-07B0-2040-B1E4DD0E15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989" y="3947752"/>
            <a:ext cx="4679880" cy="8863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EE723E9-5220-358B-4CE9-424926AAE4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450" y="5207617"/>
            <a:ext cx="4679958" cy="36069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presenter</a:t>
            </a:r>
            <a:endParaRPr lang="en-US" dirty="0"/>
          </a:p>
        </p:txBody>
      </p:sp>
      <p:sp>
        <p:nvSpPr>
          <p:cNvPr id="8" name="Picture Placeholder 2" descr="Partner logo.">
            <a:extLst>
              <a:ext uri="{FF2B5EF4-FFF2-40B4-BE49-F238E27FC236}">
                <a16:creationId xmlns:a16="http://schemas.microsoft.com/office/drawing/2014/main" id="{DAD97A24-4AE6-1670-120F-0B2EA995213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51739" y="5499101"/>
            <a:ext cx="1800000" cy="900112"/>
          </a:xfrm>
          <a:solidFill>
            <a:schemeClr val="bg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a partner logo here or remove this box if not needed</a:t>
            </a:r>
          </a:p>
        </p:txBody>
      </p:sp>
    </p:spTree>
    <p:extLst>
      <p:ext uri="{BB962C8B-B14F-4D97-AF65-F5344CB8AC3E}">
        <p14:creationId xmlns:p14="http://schemas.microsoft.com/office/powerpoint/2010/main" val="3625721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lu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 of Nottingham logo">
            <a:extLst>
              <a:ext uri="{FF2B5EF4-FFF2-40B4-BE49-F238E27FC236}">
                <a16:creationId xmlns:a16="http://schemas.microsoft.com/office/drawing/2014/main" id="{F1EA9D3F-EDF8-DEC2-BF2D-AE3CF2580B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6553" cy="90011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D22ABA4-3700-BF47-C5C3-AD2A7C00FB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528" y="1808163"/>
            <a:ext cx="9269952" cy="1796732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presentation </a:t>
            </a:r>
            <a:br>
              <a:rPr lang="en-GB" dirty="0"/>
            </a:br>
            <a:r>
              <a:rPr lang="en-GB" dirty="0"/>
              <a:t>or section goes here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91764B8-A98D-B024-D18E-427B6AC849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528" y="3969375"/>
            <a:ext cx="9269952" cy="720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B93E08E4-1BF9-8CA3-4C65-FF7B43AB22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989" y="5229240"/>
            <a:ext cx="4225925" cy="36069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presenter</a:t>
            </a:r>
            <a:endParaRPr lang="en-US" dirty="0"/>
          </a:p>
        </p:txBody>
      </p:sp>
      <p:sp>
        <p:nvSpPr>
          <p:cNvPr id="10" name="Picture Placeholder 2" descr="Partner logo.">
            <a:extLst>
              <a:ext uri="{FF2B5EF4-FFF2-40B4-BE49-F238E27FC236}">
                <a16:creationId xmlns:a16="http://schemas.microsoft.com/office/drawing/2014/main" id="{320CE6D5-BD3C-E1D9-4759-3B4EA6BE4B3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557363" y="5499101"/>
            <a:ext cx="1800000" cy="900112"/>
          </a:xfrm>
          <a:solidFill>
            <a:schemeClr val="bg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a partner logo here or remove this box if not needed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F5C707-8C61-7BF9-EF26-9346A3915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6550" y="0"/>
            <a:ext cx="425450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57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iversity of Nottingham logo">
            <a:extLst>
              <a:ext uri="{FF2B5EF4-FFF2-40B4-BE49-F238E27FC236}">
                <a16:creationId xmlns:a16="http://schemas.microsoft.com/office/drawing/2014/main" id="{15DABD73-1F59-7DE4-286D-42E72C4D32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6553" cy="9001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6853EA-4853-ACD6-CC82-7D33A6FB25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450" y="2258844"/>
            <a:ext cx="9598564" cy="162083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The title of your presentation goes here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30556-8831-6682-C9D7-CE486771B9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450" y="4244162"/>
            <a:ext cx="9598564" cy="720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1077D18-4A41-F2FC-BDBD-1952BE2667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450" y="5207617"/>
            <a:ext cx="4679958" cy="36069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presenter</a:t>
            </a:r>
            <a:endParaRPr lang="en-US" dirty="0"/>
          </a:p>
        </p:txBody>
      </p:sp>
      <p:sp>
        <p:nvSpPr>
          <p:cNvPr id="4" name="Picture Placeholder 2" descr="Partner logo.">
            <a:extLst>
              <a:ext uri="{FF2B5EF4-FFF2-40B4-BE49-F238E27FC236}">
                <a16:creationId xmlns:a16="http://schemas.microsoft.com/office/drawing/2014/main" id="{CBC67323-FEAE-C279-D467-27C99A9CED1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51739" y="5499101"/>
            <a:ext cx="1800000" cy="900112"/>
          </a:xfrm>
          <a:solidFill>
            <a:schemeClr val="bg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a partner logo here or remove this box if not needed</a:t>
            </a:r>
          </a:p>
        </p:txBody>
      </p:sp>
    </p:spTree>
    <p:extLst>
      <p:ext uri="{BB962C8B-B14F-4D97-AF65-F5344CB8AC3E}">
        <p14:creationId xmlns:p14="http://schemas.microsoft.com/office/powerpoint/2010/main" val="3242189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3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lu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 of Nottingham logo">
            <a:extLst>
              <a:ext uri="{FF2B5EF4-FFF2-40B4-BE49-F238E27FC236}">
                <a16:creationId xmlns:a16="http://schemas.microsoft.com/office/drawing/2014/main" id="{F1EA9D3F-EDF8-DEC2-BF2D-AE3CF2580B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6553" cy="90011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D2D73A5-D9F3-41EE-E7DB-D68266D900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528" y="1808163"/>
            <a:ext cx="9269952" cy="1796732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presentation </a:t>
            </a:r>
            <a:br>
              <a:rPr lang="en-GB" dirty="0"/>
            </a:br>
            <a:r>
              <a:rPr lang="en-GB" dirty="0"/>
              <a:t>or section goes here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4708EE-9DCC-D954-B2AB-46FED4C0EA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528" y="3969375"/>
            <a:ext cx="9269952" cy="720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B033AEE-5A46-6AD6-1141-0D13DA32B8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989" y="5229240"/>
            <a:ext cx="4225925" cy="36069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presenter</a:t>
            </a:r>
            <a:endParaRPr lang="en-US" dirty="0"/>
          </a:p>
        </p:txBody>
      </p:sp>
      <p:sp>
        <p:nvSpPr>
          <p:cNvPr id="11" name="Picture Placeholder 2" descr="Partner logo.">
            <a:extLst>
              <a:ext uri="{FF2B5EF4-FFF2-40B4-BE49-F238E27FC236}">
                <a16:creationId xmlns:a16="http://schemas.microsoft.com/office/drawing/2014/main" id="{236E9D49-337F-82A4-1332-A4CD0B82E4C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557363" y="5499101"/>
            <a:ext cx="1800000" cy="900112"/>
          </a:xfrm>
          <a:solidFill>
            <a:schemeClr val="bg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a partner logo here or remove this box if not needed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F5C707-8C61-7BF9-EF26-9346A3915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6550" y="0"/>
            <a:ext cx="42545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73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lu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 of Nottingham logo">
            <a:extLst>
              <a:ext uri="{FF2B5EF4-FFF2-40B4-BE49-F238E27FC236}">
                <a16:creationId xmlns:a16="http://schemas.microsoft.com/office/drawing/2014/main" id="{F1EA9D3F-EDF8-DEC2-BF2D-AE3CF2580B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6553" cy="90011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4F4275-3E4F-D80E-F9C8-47C67E6181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528" y="1808163"/>
            <a:ext cx="9269952" cy="1796732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presentation </a:t>
            </a:r>
            <a:br>
              <a:rPr lang="en-GB" dirty="0"/>
            </a:br>
            <a:r>
              <a:rPr lang="en-GB" dirty="0"/>
              <a:t>or section goes here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1D309B2-0B3C-7544-CF55-A9DA0836EA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528" y="3969375"/>
            <a:ext cx="9269952" cy="720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53F9965-8A47-94FA-C04E-A27D2EA8DD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989" y="5229240"/>
            <a:ext cx="4225925" cy="36069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presenter</a:t>
            </a:r>
            <a:endParaRPr lang="en-US" dirty="0"/>
          </a:p>
        </p:txBody>
      </p:sp>
      <p:sp>
        <p:nvSpPr>
          <p:cNvPr id="11" name="Picture Placeholder 2" descr="Partner logo.">
            <a:extLst>
              <a:ext uri="{FF2B5EF4-FFF2-40B4-BE49-F238E27FC236}">
                <a16:creationId xmlns:a16="http://schemas.microsoft.com/office/drawing/2014/main" id="{17790C14-E84E-D22B-241E-70A189E4A8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557363" y="5499101"/>
            <a:ext cx="1800000" cy="900112"/>
          </a:xfrm>
          <a:solidFill>
            <a:schemeClr val="bg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a partner logo here or remove this box if not needed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F5C707-8C61-7BF9-EF26-9346A3915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6550" y="0"/>
            <a:ext cx="425450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04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lu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 of Nottingham logo">
            <a:extLst>
              <a:ext uri="{FF2B5EF4-FFF2-40B4-BE49-F238E27FC236}">
                <a16:creationId xmlns:a16="http://schemas.microsoft.com/office/drawing/2014/main" id="{F1EA9D3F-EDF8-DEC2-BF2D-AE3CF2580B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6553" cy="90011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98903FF-2ED4-C86B-64A8-AC2ED1D1999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528" y="1808163"/>
            <a:ext cx="9269952" cy="1796732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presentation </a:t>
            </a:r>
            <a:br>
              <a:rPr lang="en-GB" dirty="0"/>
            </a:br>
            <a:r>
              <a:rPr lang="en-GB" dirty="0"/>
              <a:t>or section goes here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65196FB-C293-6637-2C20-F6F5A3B3F2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528" y="3969375"/>
            <a:ext cx="9269952" cy="720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FEF38FB-2DE7-E0FC-2BEF-2C1C301013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989" y="5229240"/>
            <a:ext cx="4225925" cy="36069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presenter</a:t>
            </a:r>
            <a:endParaRPr lang="en-US" dirty="0"/>
          </a:p>
        </p:txBody>
      </p:sp>
      <p:sp>
        <p:nvSpPr>
          <p:cNvPr id="11" name="Picture Placeholder 2" descr="Partner logo.">
            <a:extLst>
              <a:ext uri="{FF2B5EF4-FFF2-40B4-BE49-F238E27FC236}">
                <a16:creationId xmlns:a16="http://schemas.microsoft.com/office/drawing/2014/main" id="{D29B8919-ECAB-740A-54B2-F6ADBF999ED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557363" y="5499101"/>
            <a:ext cx="1800000" cy="900112"/>
          </a:xfrm>
          <a:solidFill>
            <a:schemeClr val="bg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a partner logo here or remove this box if not needed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F5C707-8C61-7BF9-EF26-9346A3915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6550" y="0"/>
            <a:ext cx="425450" cy="685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95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blu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iversity of Nottingham castle icon">
            <a:extLst>
              <a:ext uri="{FF2B5EF4-FFF2-40B4-BE49-F238E27FC236}">
                <a16:creationId xmlns:a16="http://schemas.microsoft.com/office/drawing/2014/main" id="{ABE46430-C869-FB5B-1543-5658FF4DB2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00113" cy="90011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D22ABA4-3700-BF47-C5C3-AD2A7C00FB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7089" y="1808163"/>
            <a:ext cx="9269952" cy="1796732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91764B8-A98D-B024-D18E-427B6AC849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7089" y="3969375"/>
            <a:ext cx="9269952" cy="720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F5C707-8C61-7BF9-EF26-9346A3915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6550" y="0"/>
            <a:ext cx="425450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69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blu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iversity of Nottingham castle icon">
            <a:extLst>
              <a:ext uri="{FF2B5EF4-FFF2-40B4-BE49-F238E27FC236}">
                <a16:creationId xmlns:a16="http://schemas.microsoft.com/office/drawing/2014/main" id="{0F4B7E7B-C184-0FD6-967A-1495A016AA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00113" cy="9001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167CB6-25ED-5142-E060-0D1155D689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7089" y="1808163"/>
            <a:ext cx="9269952" cy="1796732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ED93F1-6799-698D-3691-2B55FC98EC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7089" y="3969375"/>
            <a:ext cx="9269952" cy="720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F5C707-8C61-7BF9-EF26-9346A3915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6550" y="0"/>
            <a:ext cx="42545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35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blu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iversity of Nottingham castle icon">
            <a:extLst>
              <a:ext uri="{FF2B5EF4-FFF2-40B4-BE49-F238E27FC236}">
                <a16:creationId xmlns:a16="http://schemas.microsoft.com/office/drawing/2014/main" id="{4674787E-5F7F-8AEF-E91C-2886513254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00113" cy="9001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312E4A-B2A7-E044-D5F9-97AD9A7D55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7089" y="1808163"/>
            <a:ext cx="9269952" cy="1796732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E034DB-22D0-BF2A-EC1A-44865177D6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7089" y="3969375"/>
            <a:ext cx="9269952" cy="720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F5C707-8C61-7BF9-EF26-9346A3915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6550" y="0"/>
            <a:ext cx="425450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6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blu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iversity of Nottingham castle icon">
            <a:extLst>
              <a:ext uri="{FF2B5EF4-FFF2-40B4-BE49-F238E27FC236}">
                <a16:creationId xmlns:a16="http://schemas.microsoft.com/office/drawing/2014/main" id="{EE74AC68-18AF-B6C5-ADFC-35E4DB4B92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00113" cy="9001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1B7C56-46BC-877A-A8BB-101B90BFD2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7089" y="1808163"/>
            <a:ext cx="9269952" cy="1796732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2F8BB8-6D58-2478-03AA-191002128E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7089" y="3969375"/>
            <a:ext cx="9269952" cy="720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F5C707-8C61-7BF9-EF26-9346A3915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6550" y="0"/>
            <a:ext cx="425450" cy="685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96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3D73FB3-9B19-99C1-3D3B-5F99A94D0E99}"/>
              </a:ext>
            </a:extLst>
          </p:cNvPr>
          <p:cNvSpPr/>
          <p:nvPr userDrawn="1"/>
        </p:nvSpPr>
        <p:spPr>
          <a:xfrm>
            <a:off x="-1315704" y="900000"/>
            <a:ext cx="1284984" cy="719250"/>
          </a:xfrm>
          <a:prstGeom prst="rect">
            <a:avLst/>
          </a:prstGeom>
          <a:solidFill>
            <a:srgbClr val="92D4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334A00"/>
                </a:solidFill>
              </a:rPr>
              <a:t>Move your text box to this guide if your title goes over two lines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E2FC18C2-35C0-6A2D-7CC1-B9CB79EDB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5563" y="0"/>
            <a:ext cx="10440987" cy="900000"/>
          </a:xfrm>
          <a:prstGeom prst="rect">
            <a:avLst/>
          </a:prstGeom>
        </p:spPr>
        <p:txBody>
          <a:bodyPr vert="horz" lIns="0" tIns="216000" rIns="0" bIns="144000" rtlCol="0" anchor="t" anchorCtr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Your 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CA4DB-7437-56B6-3837-AC3C5EEB0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51" y="1358900"/>
            <a:ext cx="11341100" cy="4860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933EE2B-307D-7AE4-C35B-9A718BF02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949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9FCC3B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FBF756-7938-DF8A-6396-399256C9906D}"/>
              </a:ext>
            </a:extLst>
          </p:cNvPr>
          <p:cNvSpPr/>
          <p:nvPr userDrawn="1"/>
        </p:nvSpPr>
        <p:spPr>
          <a:xfrm>
            <a:off x="-1315704" y="900000"/>
            <a:ext cx="1284984" cy="719250"/>
          </a:xfrm>
          <a:prstGeom prst="rect">
            <a:avLst/>
          </a:prstGeom>
          <a:solidFill>
            <a:srgbClr val="D1E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334A00"/>
                </a:solidFill>
              </a:rPr>
              <a:t>Move your text box to this guide if your title goes over two lines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7C0ADF4-0D4B-B1BD-FF64-E8E537692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5563" y="0"/>
            <a:ext cx="10440987" cy="900000"/>
          </a:xfrm>
          <a:prstGeom prst="rect">
            <a:avLst/>
          </a:prstGeom>
        </p:spPr>
        <p:txBody>
          <a:bodyPr vert="horz" lIns="0" tIns="216000" rIns="0" bIns="144000" rtlCol="0" anchor="t" anchorCtr="0">
            <a:normAutofit/>
          </a:bodyPr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dirty="0"/>
              <a:t>Your title goes here</a:t>
            </a:r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F1BA355-872A-DEBD-83F0-DEB26F40738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33472" y="1358900"/>
            <a:ext cx="11333076" cy="45036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CA4DB-7437-56B6-3837-AC3C5EEB0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50" y="2158669"/>
            <a:ext cx="11341100" cy="37779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933EE2B-307D-7AE4-C35B-9A718BF02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026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9FCC3B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9B2B3E-7582-7286-13C3-D6FB10512B05}"/>
              </a:ext>
            </a:extLst>
          </p:cNvPr>
          <p:cNvSpPr/>
          <p:nvPr userDrawn="1"/>
        </p:nvSpPr>
        <p:spPr>
          <a:xfrm>
            <a:off x="-1315704" y="2258900"/>
            <a:ext cx="1284984" cy="719250"/>
          </a:xfrm>
          <a:prstGeom prst="rect">
            <a:avLst/>
          </a:prstGeom>
          <a:solidFill>
            <a:srgbClr val="D1E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334A00"/>
                </a:solidFill>
              </a:rPr>
              <a:t>Move your text box to this guide if your title goes over two lines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7E7DBA9-86CE-B2F4-C934-CC6EEA02C1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473" y="1358900"/>
            <a:ext cx="5211677" cy="900000"/>
          </a:xfrm>
          <a:prstGeom prst="rect">
            <a:avLst/>
          </a:prstGeom>
        </p:spPr>
        <p:txBody>
          <a:bodyPr vert="horz" lIns="0" tIns="216000" rIns="0" bIns="144000" rtlCol="0" anchor="t" anchorCtr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Your 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CA4DB-7437-56B6-3837-AC3C5EEB09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3473" y="2708904"/>
            <a:ext cx="5219518" cy="3510921"/>
          </a:xfrm>
          <a:prstGeom prst="rect">
            <a:avLst/>
          </a:prstGeom>
        </p:spPr>
        <p:txBody>
          <a:bodyPr bIns="0"/>
          <a:lstStyle/>
          <a:p>
            <a:pPr lvl="0"/>
            <a:r>
              <a:rPr lang="en-GB" dirty="0"/>
              <a:t>Text goes here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91FD6D-ACBB-795F-A648-16926841C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CFD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B655E7-91E1-1C07-7B06-2DA668B7F52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54756" y="458788"/>
            <a:ext cx="5211794" cy="5761037"/>
          </a:xfrm>
          <a:prstGeom prst="rect">
            <a:avLst/>
          </a:prstGeom>
        </p:spPr>
        <p:txBody>
          <a:bodyPr bIns="0"/>
          <a:lstStyle/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1B6B00A-DA58-B7AA-2824-078C084AE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903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56">
          <p15:clr>
            <a:srgbClr val="FBAE40"/>
          </p15:clr>
        </p15:guide>
        <p15:guide id="2" pos="3840">
          <p15:clr>
            <a:srgbClr val="FBAE40"/>
          </p15:clr>
        </p15:guide>
        <p15:guide id="3" pos="4124">
          <p15:clr>
            <a:srgbClr val="FBAE40"/>
          </p15:clr>
        </p15:guide>
        <p15:guide id="4" orient="horz" pos="1876">
          <p15:clr>
            <a:srgbClr val="9FCC3B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research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earing a VR headset and holding their hands up to represent research at the university">
            <a:extLst>
              <a:ext uri="{FF2B5EF4-FFF2-40B4-BE49-F238E27FC236}">
                <a16:creationId xmlns:a16="http://schemas.microsoft.com/office/drawing/2014/main" id="{88BA64FE-DCFE-E987-F49F-BD6E89D41E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293D777-56E9-B4C4-902D-3069A7237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986252" cy="6858000"/>
          </a:xfrm>
          <a:prstGeom prst="rect">
            <a:avLst/>
          </a:prstGeom>
          <a:gradFill>
            <a:gsLst>
              <a:gs pos="62000">
                <a:srgbClr val="000000">
                  <a:alpha val="50000"/>
                </a:srgbClr>
              </a:gs>
              <a:gs pos="0">
                <a:srgbClr val="000000">
                  <a:alpha val="98824"/>
                </a:srgbClr>
              </a:gs>
              <a:gs pos="93000">
                <a:srgbClr val="10263B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University of Nottingham logo">
            <a:extLst>
              <a:ext uri="{FF2B5EF4-FFF2-40B4-BE49-F238E27FC236}">
                <a16:creationId xmlns:a16="http://schemas.microsoft.com/office/drawing/2014/main" id="{B6936C8D-5139-3496-BA36-DA3B9A8D40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6553" cy="90011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46D8DE2-D7AF-CBE9-C1E8-EFF240B064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989" y="1817028"/>
            <a:ext cx="4679880" cy="190239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The title goes here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F683EFB-0B47-EE2D-87FD-BFB068E2BC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989" y="3947752"/>
            <a:ext cx="4679880" cy="8863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A233DC0-9F51-CF33-DAEF-5730C67424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450" y="5207617"/>
            <a:ext cx="4679958" cy="36069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presenter</a:t>
            </a:r>
            <a:endParaRPr lang="en-US" dirty="0"/>
          </a:p>
        </p:txBody>
      </p:sp>
      <p:sp>
        <p:nvSpPr>
          <p:cNvPr id="3" name="Picture Placeholder 2" descr="Partner logo.">
            <a:extLst>
              <a:ext uri="{FF2B5EF4-FFF2-40B4-BE49-F238E27FC236}">
                <a16:creationId xmlns:a16="http://schemas.microsoft.com/office/drawing/2014/main" id="{AB9F89D2-B938-55F7-2390-59CE40180F8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51739" y="5499101"/>
            <a:ext cx="1800000" cy="900112"/>
          </a:xfrm>
          <a:solidFill>
            <a:schemeClr val="bg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a partner logo here or remove this box if not needed</a:t>
            </a:r>
          </a:p>
        </p:txBody>
      </p:sp>
    </p:spTree>
    <p:extLst>
      <p:ext uri="{BB962C8B-B14F-4D97-AF65-F5344CB8AC3E}">
        <p14:creationId xmlns:p14="http://schemas.microsoft.com/office/powerpoint/2010/main" val="2252709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half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0181FBF-FF29-7EEB-B956-87316803BB80}"/>
              </a:ext>
            </a:extLst>
          </p:cNvPr>
          <p:cNvSpPr/>
          <p:nvPr userDrawn="1"/>
        </p:nvSpPr>
        <p:spPr>
          <a:xfrm>
            <a:off x="-1315704" y="2258900"/>
            <a:ext cx="1284984" cy="719250"/>
          </a:xfrm>
          <a:prstGeom prst="rect">
            <a:avLst/>
          </a:prstGeom>
          <a:solidFill>
            <a:srgbClr val="D1E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334A00"/>
                </a:solidFill>
              </a:rPr>
              <a:t>Move your text box to this guide if your title goes over two lines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34CF4F-FADD-27CF-D87D-D9D07A4A13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473" y="1358900"/>
            <a:ext cx="5211677" cy="900000"/>
          </a:xfrm>
          <a:prstGeom prst="rect">
            <a:avLst/>
          </a:prstGeom>
        </p:spPr>
        <p:txBody>
          <a:bodyPr vert="horz" lIns="0" tIns="216000" rIns="0" bIns="144000" rtlCol="0" anchor="t" anchorCtr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Your title goes here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87C9B7B-EA93-3AB0-06E0-7F98E483636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33473" y="2707856"/>
            <a:ext cx="5211677" cy="45036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Subheading goes here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DEDEE7F-F97B-7B97-02BF-AF74423C78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3473" y="3519012"/>
            <a:ext cx="5211677" cy="2700813"/>
          </a:xfrm>
          <a:prstGeom prst="rect">
            <a:avLst/>
          </a:prstGeom>
        </p:spPr>
        <p:txBody>
          <a:bodyPr bIns="0"/>
          <a:lstStyle/>
          <a:p>
            <a:pPr lvl="0"/>
            <a:r>
              <a:rPr lang="en-GB" dirty="0"/>
              <a:t>Text goes here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91FD6D-ACBB-795F-A648-16926841C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CFD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B655E7-91E1-1C07-7B06-2DA668B7F52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54756" y="458788"/>
            <a:ext cx="5211794" cy="5761037"/>
          </a:xfrm>
          <a:prstGeom prst="rect">
            <a:avLst/>
          </a:prstGeom>
        </p:spPr>
        <p:txBody>
          <a:bodyPr bIns="0"/>
          <a:lstStyle/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CB23B47-37ED-75C0-0F34-9D3C03F793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080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56">
          <p15:clr>
            <a:srgbClr val="FBAE40"/>
          </p15:clr>
        </p15:guide>
        <p15:guide id="2" pos="3840">
          <p15:clr>
            <a:srgbClr val="FBAE40"/>
          </p15:clr>
        </p15:guide>
        <p15:guide id="3" pos="4124">
          <p15:clr>
            <a:srgbClr val="FBAE40"/>
          </p15:clr>
        </p15:guide>
        <p15:guide id="4" orient="horz" pos="1876">
          <p15:clr>
            <a:srgbClr val="9FCC3B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half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791FD6D-ACBB-795F-A648-16926841C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1358900"/>
            <a:ext cx="6096000" cy="5499100"/>
          </a:xfrm>
          <a:prstGeom prst="rect">
            <a:avLst/>
          </a:prstGeom>
          <a:solidFill>
            <a:srgbClr val="CFD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74E01E-D3F9-8614-6E3C-62268CBD2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12192000" cy="13589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niversity of Nottingham castle icon">
            <a:extLst>
              <a:ext uri="{FF2B5EF4-FFF2-40B4-BE49-F238E27FC236}">
                <a16:creationId xmlns:a16="http://schemas.microsoft.com/office/drawing/2014/main" id="{D7395279-FD9F-F3B7-B55E-F407BE7B3E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00113" cy="900112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91BDDD1-ABB8-5513-0EBE-12EB29040A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5563" y="5386"/>
            <a:ext cx="10440987" cy="900000"/>
          </a:xfrm>
          <a:prstGeom prst="rect">
            <a:avLst/>
          </a:prstGeom>
        </p:spPr>
        <p:txBody>
          <a:bodyPr vert="horz" lIns="0" tIns="216000" rIns="0" bIns="144000" rtlCol="0" anchor="t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Your 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CA4DB-7437-56B6-3837-AC3C5EEB09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3473" y="1817688"/>
            <a:ext cx="5219518" cy="4402138"/>
          </a:xfrm>
          <a:prstGeom prst="rect">
            <a:avLst/>
          </a:prstGeom>
        </p:spPr>
        <p:txBody>
          <a:bodyPr bIns="0"/>
          <a:lstStyle/>
          <a:p>
            <a:pPr lvl="0"/>
            <a:r>
              <a:rPr lang="en-GB" dirty="0"/>
              <a:t>Text goes here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B655E7-91E1-1C07-7B06-2DA668B7F52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54756" y="1812413"/>
            <a:ext cx="5211794" cy="4407411"/>
          </a:xfrm>
          <a:prstGeom prst="rect">
            <a:avLst/>
          </a:prstGeom>
        </p:spPr>
        <p:txBody>
          <a:bodyPr bIns="0"/>
          <a:lstStyle/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1B6B00A-DA58-B7AA-2824-078C084AE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4635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56">
          <p15:clr>
            <a:srgbClr val="FBAE40"/>
          </p15:clr>
        </p15:guide>
        <p15:guide id="2" pos="3840">
          <p15:clr>
            <a:srgbClr val="FBAE40"/>
          </p15:clr>
        </p15:guide>
        <p15:guide id="3" pos="412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half_header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791FD6D-ACBB-795F-A648-16926841C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1358900"/>
            <a:ext cx="6096000" cy="5499100"/>
          </a:xfrm>
          <a:prstGeom prst="rect">
            <a:avLst/>
          </a:prstGeom>
          <a:solidFill>
            <a:srgbClr val="CFD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74E01E-D3F9-8614-6E3C-62268CBD2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12192000" cy="13589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niversity of Nottingham castle icon">
            <a:extLst>
              <a:ext uri="{FF2B5EF4-FFF2-40B4-BE49-F238E27FC236}">
                <a16:creationId xmlns:a16="http://schemas.microsoft.com/office/drawing/2014/main" id="{D7395279-FD9F-F3B7-B55E-F407BE7B3E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00113" cy="900112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91BDDD1-ABB8-5513-0EBE-12EB29040A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5563" y="5386"/>
            <a:ext cx="10440987" cy="900000"/>
          </a:xfrm>
          <a:prstGeom prst="rect">
            <a:avLst/>
          </a:prstGeom>
        </p:spPr>
        <p:txBody>
          <a:bodyPr vert="horz" lIns="0" tIns="216000" rIns="0" bIns="144000" rtlCol="0" anchor="t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Your title goes here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116A886-E557-330B-11EE-42F5D3EE412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433473" y="1812413"/>
            <a:ext cx="5211677" cy="45036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Subheading goes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9079674-2601-E1DB-B666-2D0B774D04F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33473" y="2623569"/>
            <a:ext cx="5211677" cy="3596255"/>
          </a:xfrm>
          <a:prstGeom prst="rect">
            <a:avLst/>
          </a:prstGeom>
        </p:spPr>
        <p:txBody>
          <a:bodyPr bIns="0"/>
          <a:lstStyle/>
          <a:p>
            <a:pPr lvl="0"/>
            <a:r>
              <a:rPr lang="en-GB" dirty="0"/>
              <a:t>Text goes here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B655E7-91E1-1C07-7B06-2DA668B7F52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54756" y="1812413"/>
            <a:ext cx="5211794" cy="4407411"/>
          </a:xfrm>
          <a:prstGeom prst="rect">
            <a:avLst/>
          </a:prstGeom>
        </p:spPr>
        <p:txBody>
          <a:bodyPr bIns="0"/>
          <a:lstStyle/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1B6B00A-DA58-B7AA-2824-078C084AE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73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56">
          <p15:clr>
            <a:srgbClr val="FBAE40"/>
          </p15:clr>
        </p15:guide>
        <p15:guide id="2" pos="3840">
          <p15:clr>
            <a:srgbClr val="FBAE40"/>
          </p15:clr>
        </p15:guide>
        <p15:guide id="3" pos="412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B3C1180-494D-3A45-3D53-7113F7295561}"/>
              </a:ext>
            </a:extLst>
          </p:cNvPr>
          <p:cNvSpPr/>
          <p:nvPr userDrawn="1"/>
        </p:nvSpPr>
        <p:spPr>
          <a:xfrm>
            <a:off x="-1315704" y="2258900"/>
            <a:ext cx="1284984" cy="719250"/>
          </a:xfrm>
          <a:prstGeom prst="rect">
            <a:avLst/>
          </a:prstGeom>
          <a:solidFill>
            <a:srgbClr val="D1E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334A00"/>
                </a:solidFill>
              </a:rPr>
              <a:t>Move your text box to this guide if your title goes over two lines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CDDB14-B4F8-AF81-C172-8590ED48C9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473" y="1358900"/>
            <a:ext cx="7192876" cy="900000"/>
          </a:xfrm>
          <a:prstGeom prst="rect">
            <a:avLst/>
          </a:prstGeom>
        </p:spPr>
        <p:txBody>
          <a:bodyPr vert="horz" lIns="0" tIns="216000" rIns="0" bIns="144000" rtlCol="0" anchor="t" anchorCtr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Your title goes here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2E2F637-A3FE-B82F-49CB-F653C711B92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3472" y="2708904"/>
            <a:ext cx="7192877" cy="3510921"/>
          </a:xfrm>
          <a:prstGeom prst="rect">
            <a:avLst/>
          </a:prstGeom>
        </p:spPr>
        <p:txBody>
          <a:bodyPr bIns="0"/>
          <a:lstStyle/>
          <a:p>
            <a:pPr lvl="0"/>
            <a:r>
              <a:rPr lang="en-GB" dirty="0"/>
              <a:t>Text goes here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91FD6D-ACBB-795F-A648-16926841C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75613" y="0"/>
            <a:ext cx="4116387" cy="6858000"/>
          </a:xfrm>
          <a:prstGeom prst="rect">
            <a:avLst/>
          </a:prstGeom>
          <a:solidFill>
            <a:srgbClr val="CFD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B655E7-91E1-1C07-7B06-2DA668B7F52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6463" y="458788"/>
            <a:ext cx="3240087" cy="5761037"/>
          </a:xfrm>
          <a:prstGeom prst="rect">
            <a:avLst/>
          </a:prstGeom>
        </p:spPr>
        <p:txBody>
          <a:bodyPr bIns="0"/>
          <a:lstStyle/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75EE26C-6F7A-8BE8-0244-7469236EB1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514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04">
          <p15:clr>
            <a:srgbClr val="FBAE40"/>
          </p15:clr>
        </p15:guide>
        <p15:guide id="2" pos="5087">
          <p15:clr>
            <a:srgbClr val="FBAE40"/>
          </p15:clr>
        </p15:guide>
        <p15:guide id="3" pos="5371">
          <p15:clr>
            <a:srgbClr val="FBAE40"/>
          </p15:clr>
        </p15:guide>
        <p15:guide id="4" orient="horz" pos="1865">
          <p15:clr>
            <a:srgbClr val="9FCC3B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hird_N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B3C1180-494D-3A45-3D53-7113F7295561}"/>
              </a:ext>
            </a:extLst>
          </p:cNvPr>
          <p:cNvSpPr/>
          <p:nvPr userDrawn="1"/>
        </p:nvSpPr>
        <p:spPr>
          <a:xfrm>
            <a:off x="-1315704" y="2258900"/>
            <a:ext cx="1284984" cy="719250"/>
          </a:xfrm>
          <a:prstGeom prst="rect">
            <a:avLst/>
          </a:prstGeom>
          <a:solidFill>
            <a:srgbClr val="D1E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334A00"/>
                </a:solidFill>
              </a:rPr>
              <a:t>Move your text box to this guide if your title goes over two lines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CDDB14-B4F8-AF81-C172-8590ED48C9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473" y="1358900"/>
            <a:ext cx="7192876" cy="900000"/>
          </a:xfrm>
          <a:prstGeom prst="rect">
            <a:avLst/>
          </a:prstGeom>
        </p:spPr>
        <p:txBody>
          <a:bodyPr vert="horz" lIns="0" tIns="216000" rIns="0" bIns="144000" rtlCol="0" anchor="t" anchorCtr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Your title goes here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2E2F637-A3FE-B82F-49CB-F653C711B92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3472" y="2708904"/>
            <a:ext cx="7192877" cy="3510921"/>
          </a:xfrm>
          <a:prstGeom prst="rect">
            <a:avLst/>
          </a:prstGeom>
        </p:spPr>
        <p:txBody>
          <a:bodyPr bIns="0"/>
          <a:lstStyle/>
          <a:p>
            <a:pPr lvl="0"/>
            <a:r>
              <a:rPr lang="en-GB" dirty="0"/>
              <a:t>Text goes here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91FD6D-ACBB-795F-A648-16926841C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75613" y="0"/>
            <a:ext cx="4116387" cy="6858000"/>
          </a:xfrm>
          <a:prstGeom prst="rect">
            <a:avLst/>
          </a:prstGeom>
          <a:solidFill>
            <a:srgbClr val="102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B655E7-91E1-1C07-7B06-2DA668B7F52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6463" y="458788"/>
            <a:ext cx="3240087" cy="5761037"/>
          </a:xfrm>
          <a:prstGeom prst="rect">
            <a:avLst/>
          </a:prstGeom>
        </p:spPr>
        <p:txBody>
          <a:bodyPr bIns="0"/>
          <a:lstStyle>
            <a:lvl1pPr>
              <a:defRPr>
                <a:solidFill>
                  <a:srgbClr val="FAF6EF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75EE26C-6F7A-8BE8-0244-7469236EB1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904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04">
          <p15:clr>
            <a:srgbClr val="FBAE40"/>
          </p15:clr>
        </p15:guide>
        <p15:guide id="2" pos="5087">
          <p15:clr>
            <a:srgbClr val="FBAE40"/>
          </p15:clr>
        </p15:guide>
        <p15:guide id="3" pos="5371">
          <p15:clr>
            <a:srgbClr val="FBAE40"/>
          </p15:clr>
        </p15:guide>
        <p15:guide id="4" orient="horz" pos="1865">
          <p15:clr>
            <a:srgbClr val="9FCC3B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hird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6BBED16-29E0-32E0-53EF-E6BDB0D777AB}"/>
              </a:ext>
            </a:extLst>
          </p:cNvPr>
          <p:cNvSpPr/>
          <p:nvPr userDrawn="1"/>
        </p:nvSpPr>
        <p:spPr>
          <a:xfrm>
            <a:off x="-1315704" y="2258900"/>
            <a:ext cx="1284984" cy="719250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334A00"/>
                </a:solidFill>
              </a:rPr>
              <a:t>Move your text box to this guide if your title goes over two lines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EE7D4E18-50DC-7E45-B2D8-00BB10340B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473" y="1358900"/>
            <a:ext cx="7192876" cy="900000"/>
          </a:xfrm>
          <a:prstGeom prst="rect">
            <a:avLst/>
          </a:prstGeom>
        </p:spPr>
        <p:txBody>
          <a:bodyPr vert="horz" lIns="0" tIns="216000" rIns="0" bIns="144000" rtlCol="0" anchor="t" anchorCtr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Your title goes here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E56A981-CD9B-8BA7-562F-FBFBA872256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33473" y="2708904"/>
            <a:ext cx="7192877" cy="45036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Subheading goes here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D55CA27-D589-3763-3734-33D5177284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3473" y="3520060"/>
            <a:ext cx="7192877" cy="2699765"/>
          </a:xfrm>
          <a:prstGeom prst="rect">
            <a:avLst/>
          </a:prstGeom>
        </p:spPr>
        <p:txBody>
          <a:bodyPr bIns="0"/>
          <a:lstStyle/>
          <a:p>
            <a:pPr lvl="0"/>
            <a:r>
              <a:rPr lang="en-GB" dirty="0"/>
              <a:t>Text goes here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91FD6D-ACBB-795F-A648-16926841C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75613" y="0"/>
            <a:ext cx="4116387" cy="6858000"/>
          </a:xfrm>
          <a:prstGeom prst="rect">
            <a:avLst/>
          </a:prstGeom>
          <a:solidFill>
            <a:srgbClr val="CFD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B655E7-91E1-1C07-7B06-2DA668B7F52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6463" y="458788"/>
            <a:ext cx="3240087" cy="5761037"/>
          </a:xfrm>
          <a:prstGeom prst="rect">
            <a:avLst/>
          </a:prstGeom>
        </p:spPr>
        <p:txBody>
          <a:bodyPr bIns="0"/>
          <a:lstStyle/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46B96E7-E547-78AA-C543-83A2072295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553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04">
          <p15:clr>
            <a:srgbClr val="FBAE40"/>
          </p15:clr>
        </p15:guide>
        <p15:guide id="2" pos="5087">
          <p15:clr>
            <a:srgbClr val="FBAE40"/>
          </p15:clr>
        </p15:guide>
        <p15:guide id="3" pos="5371">
          <p15:clr>
            <a:srgbClr val="FBAE40"/>
          </p15:clr>
        </p15:guide>
        <p15:guide id="4" orient="horz" pos="1876">
          <p15:clr>
            <a:srgbClr val="9FCC3B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hird_subtitle_N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6BBED16-29E0-32E0-53EF-E6BDB0D777AB}"/>
              </a:ext>
            </a:extLst>
          </p:cNvPr>
          <p:cNvSpPr/>
          <p:nvPr userDrawn="1"/>
        </p:nvSpPr>
        <p:spPr>
          <a:xfrm>
            <a:off x="-1315704" y="2258900"/>
            <a:ext cx="1284984" cy="719250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334A00"/>
                </a:solidFill>
              </a:rPr>
              <a:t>Move your text box to this guide if your title goes over two lines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EE7D4E18-50DC-7E45-B2D8-00BB10340B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473" y="1358900"/>
            <a:ext cx="7192876" cy="900000"/>
          </a:xfrm>
          <a:prstGeom prst="rect">
            <a:avLst/>
          </a:prstGeom>
        </p:spPr>
        <p:txBody>
          <a:bodyPr vert="horz" lIns="0" tIns="216000" rIns="0" bIns="144000" rtlCol="0" anchor="t" anchorCtr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Your title goes here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E56A981-CD9B-8BA7-562F-FBFBA872256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33473" y="2708904"/>
            <a:ext cx="7192877" cy="45036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Subheading goes here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D55CA27-D589-3763-3734-33D5177284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3473" y="3520060"/>
            <a:ext cx="7192877" cy="2699765"/>
          </a:xfrm>
          <a:prstGeom prst="rect">
            <a:avLst/>
          </a:prstGeom>
        </p:spPr>
        <p:txBody>
          <a:bodyPr bIns="0"/>
          <a:lstStyle/>
          <a:p>
            <a:pPr lvl="0"/>
            <a:r>
              <a:rPr lang="en-GB" dirty="0"/>
              <a:t>Text goes here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91FD6D-ACBB-795F-A648-16926841C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75613" y="0"/>
            <a:ext cx="4116387" cy="6858000"/>
          </a:xfrm>
          <a:prstGeom prst="rect">
            <a:avLst/>
          </a:prstGeom>
          <a:solidFill>
            <a:srgbClr val="102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B655E7-91E1-1C07-7B06-2DA668B7F52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6463" y="458788"/>
            <a:ext cx="3240087" cy="5761037"/>
          </a:xfrm>
          <a:prstGeom prst="rect">
            <a:avLst/>
          </a:prstGeom>
        </p:spPr>
        <p:txBody>
          <a:bodyPr bIns="0"/>
          <a:lstStyle>
            <a:lvl1pPr>
              <a:defRPr>
                <a:solidFill>
                  <a:srgbClr val="FAF6EF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46B96E7-E547-78AA-C543-83A2072295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451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04">
          <p15:clr>
            <a:srgbClr val="FBAE40"/>
          </p15:clr>
        </p15:guide>
        <p15:guide id="2" pos="5087">
          <p15:clr>
            <a:srgbClr val="FBAE40"/>
          </p15:clr>
        </p15:guide>
        <p15:guide id="3" pos="5371">
          <p15:clr>
            <a:srgbClr val="FBAE40"/>
          </p15:clr>
        </p15:guide>
        <p15:guide id="4" orient="horz" pos="1876">
          <p15:clr>
            <a:srgbClr val="9FCC3B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_colum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5AA1B0-C99D-5E34-36D6-FAE430BD23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5563" y="5386"/>
            <a:ext cx="10440987" cy="900000"/>
          </a:xfrm>
          <a:prstGeom prst="rect">
            <a:avLst/>
          </a:prstGeom>
        </p:spPr>
        <p:txBody>
          <a:bodyPr vert="horz" lIns="0" tIns="216000" rIns="0" bIns="144000" rtlCol="0" anchor="t" anchorCtr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Your title goes here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355204-F707-A2D7-9431-4397130C1DC7}"/>
              </a:ext>
            </a:extLst>
          </p:cNvPr>
          <p:cNvSpPr txBox="1"/>
          <p:nvPr userDrawn="1"/>
        </p:nvSpPr>
        <p:spPr>
          <a:xfrm>
            <a:off x="343005" y="1593063"/>
            <a:ext cx="14483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8000" b="1" dirty="0">
                <a:solidFill>
                  <a:srgbClr val="009BC1"/>
                </a:solidFill>
              </a:rPr>
              <a:t>01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CA4DB-7437-56B6-3837-AC3C5EEB09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5451" y="3159585"/>
            <a:ext cx="3345691" cy="27902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Your text goes here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9B91C6-3DB9-F614-38EC-2285A437201C}"/>
              </a:ext>
            </a:extLst>
          </p:cNvPr>
          <p:cNvSpPr txBox="1"/>
          <p:nvPr userDrawn="1"/>
        </p:nvSpPr>
        <p:spPr>
          <a:xfrm>
            <a:off x="4294951" y="1593063"/>
            <a:ext cx="14483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8000" b="1" dirty="0">
                <a:solidFill>
                  <a:srgbClr val="009BC1"/>
                </a:solidFill>
              </a:rPr>
              <a:t>02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5178B68-4973-59C0-D306-617FE8FC88C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385772" y="3159585"/>
            <a:ext cx="3345691" cy="27902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Your text goes here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C90D3A-884C-1A78-8C9D-522CF00F72B3}"/>
              </a:ext>
            </a:extLst>
          </p:cNvPr>
          <p:cNvSpPr txBox="1"/>
          <p:nvPr userDrawn="1"/>
        </p:nvSpPr>
        <p:spPr>
          <a:xfrm>
            <a:off x="8246897" y="1572882"/>
            <a:ext cx="14483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8000" b="1" dirty="0">
                <a:solidFill>
                  <a:srgbClr val="009BC1"/>
                </a:solidFill>
              </a:rPr>
              <a:t>03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988ED98-95EA-FDDD-D6DB-6552BA7D87B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346300" y="3159585"/>
            <a:ext cx="3345691" cy="27902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Your text goes here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933EE2B-307D-7AE4-C35B-9A718BF02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1828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_colum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BA62D1B7-1580-A1C2-197B-0F085CE1F2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5563" y="5386"/>
            <a:ext cx="10440987" cy="900000"/>
          </a:xfrm>
          <a:prstGeom prst="rect">
            <a:avLst/>
          </a:prstGeom>
        </p:spPr>
        <p:txBody>
          <a:bodyPr vert="horz" lIns="0" tIns="216000" rIns="0" bIns="144000" rtlCol="0" anchor="t" anchorCtr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Your title goes here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B1A70D-F4F8-FBC6-92C6-09996629C5F8}"/>
              </a:ext>
            </a:extLst>
          </p:cNvPr>
          <p:cNvSpPr txBox="1"/>
          <p:nvPr userDrawn="1"/>
        </p:nvSpPr>
        <p:spPr>
          <a:xfrm>
            <a:off x="343005" y="1593063"/>
            <a:ext cx="14483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8000" b="1" dirty="0">
                <a:solidFill>
                  <a:srgbClr val="009BC1"/>
                </a:solidFill>
              </a:rPr>
              <a:t>04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CA4DB-7437-56B6-3837-AC3C5EEB09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5451" y="3159585"/>
            <a:ext cx="3345691" cy="27902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Your text goes here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38888D-3FC8-5D56-A009-4CF75EA4CDC4}"/>
              </a:ext>
            </a:extLst>
          </p:cNvPr>
          <p:cNvSpPr txBox="1"/>
          <p:nvPr userDrawn="1"/>
        </p:nvSpPr>
        <p:spPr>
          <a:xfrm>
            <a:off x="4294951" y="1593063"/>
            <a:ext cx="14483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8000" b="1" dirty="0">
                <a:solidFill>
                  <a:srgbClr val="009BC1"/>
                </a:solidFill>
              </a:rPr>
              <a:t>05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5178B68-4973-59C0-D306-617FE8FC88C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385772" y="3159585"/>
            <a:ext cx="3345691" cy="27902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Your text goes here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DB0D2A-C2E3-F25D-53F4-CF13865C9109}"/>
              </a:ext>
            </a:extLst>
          </p:cNvPr>
          <p:cNvSpPr txBox="1"/>
          <p:nvPr userDrawn="1"/>
        </p:nvSpPr>
        <p:spPr>
          <a:xfrm>
            <a:off x="8246897" y="1572882"/>
            <a:ext cx="14483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8000" b="1" dirty="0">
                <a:solidFill>
                  <a:srgbClr val="009BC1"/>
                </a:solidFill>
              </a:rPr>
              <a:t>06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988ED98-95EA-FDDD-D6DB-6552BA7D87B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346300" y="3159585"/>
            <a:ext cx="3345691" cy="27902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Your text goes here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933EE2B-307D-7AE4-C35B-9A718BF02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713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half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B74EC4-F077-7ACF-63E6-7A6072899E75}"/>
              </a:ext>
            </a:extLst>
          </p:cNvPr>
          <p:cNvSpPr/>
          <p:nvPr userDrawn="1"/>
        </p:nvSpPr>
        <p:spPr>
          <a:xfrm>
            <a:off x="-1315704" y="2258900"/>
            <a:ext cx="1284984" cy="719250"/>
          </a:xfrm>
          <a:prstGeom prst="rect">
            <a:avLst/>
          </a:prstGeom>
          <a:solidFill>
            <a:srgbClr val="D1E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334A00"/>
                </a:solidFill>
              </a:rPr>
              <a:t>Move your text box to this guide if your title goes over two lines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144ED2-A07C-2BEB-4CC6-8EE32AF098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473" y="1358900"/>
            <a:ext cx="5211677" cy="900000"/>
          </a:xfrm>
          <a:prstGeom prst="rect">
            <a:avLst/>
          </a:prstGeom>
        </p:spPr>
        <p:txBody>
          <a:bodyPr vert="horz" lIns="0" tIns="216000" rIns="0" bIns="144000" rtlCol="0" anchor="t" anchorCtr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Your 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18B36-7136-2B46-5099-B25A0C21EF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3473" y="2708904"/>
            <a:ext cx="5219518" cy="3510921"/>
          </a:xfrm>
          <a:prstGeom prst="rect">
            <a:avLst/>
          </a:prstGeom>
        </p:spPr>
        <p:txBody>
          <a:bodyPr bIns="0"/>
          <a:lstStyle/>
          <a:p>
            <a:pPr lvl="0"/>
            <a:r>
              <a:rPr lang="en-GB" dirty="0"/>
              <a:t>Text goes here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91FD6D-ACBB-795F-A648-16926841C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B655E7-91E1-1C07-7B06-2DA668B7F52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54756" y="458788"/>
            <a:ext cx="5211794" cy="5761037"/>
          </a:xfrm>
          <a:prstGeom prst="rect">
            <a:avLst/>
          </a:prstGeom>
        </p:spPr>
        <p:txBody>
          <a:bodyPr b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513B074-6D4D-5E65-E763-4CBE80D66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095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56">
          <p15:clr>
            <a:srgbClr val="FBAE40"/>
          </p15:clr>
        </p15:guide>
        <p15:guide id="2" pos="3840">
          <p15:clr>
            <a:srgbClr val="FBAE40"/>
          </p15:clr>
        </p15:guide>
        <p15:guide id="3" pos="4124">
          <p15:clr>
            <a:srgbClr val="FBAE40"/>
          </p15:clr>
        </p15:guide>
        <p15:guide id="4" orient="horz" pos="1876">
          <p15:clr>
            <a:srgbClr val="9FCC3B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group of students walking outside at the Jubilee campus">
            <a:extLst>
              <a:ext uri="{FF2B5EF4-FFF2-40B4-BE49-F238E27FC236}">
                <a16:creationId xmlns:a16="http://schemas.microsoft.com/office/drawing/2014/main" id="{F3A6E300-C087-BDE0-B7B6-C71E0D2AF2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F266575-181D-0C2D-D064-10CE7F267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986252" cy="6858000"/>
          </a:xfrm>
          <a:prstGeom prst="rect">
            <a:avLst/>
          </a:prstGeom>
          <a:gradFill>
            <a:gsLst>
              <a:gs pos="62000">
                <a:srgbClr val="000000">
                  <a:alpha val="50000"/>
                </a:srgbClr>
              </a:gs>
              <a:gs pos="0">
                <a:srgbClr val="000000"/>
              </a:gs>
              <a:gs pos="93000">
                <a:srgbClr val="11273B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University of Nottingham logo">
            <a:extLst>
              <a:ext uri="{FF2B5EF4-FFF2-40B4-BE49-F238E27FC236}">
                <a16:creationId xmlns:a16="http://schemas.microsoft.com/office/drawing/2014/main" id="{7DCA2C24-5EEB-AB5B-F13B-1437BFDCD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6553" cy="90011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28B6B83-73D3-39B9-342E-9B160749B2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989" y="1817028"/>
            <a:ext cx="4679880" cy="190239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The title goes here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2952EF-E6DB-4C48-B20B-247CE28572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989" y="3947752"/>
            <a:ext cx="4679880" cy="8863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654BEC63-1276-D73F-6E8D-64F2FF3847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450" y="5207617"/>
            <a:ext cx="4679958" cy="36069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presenter</a:t>
            </a:r>
            <a:endParaRPr lang="en-US" dirty="0"/>
          </a:p>
        </p:txBody>
      </p:sp>
      <p:sp>
        <p:nvSpPr>
          <p:cNvPr id="15" name="Picture Placeholder 2" descr="Partner logo.&#10;">
            <a:extLst>
              <a:ext uri="{FF2B5EF4-FFF2-40B4-BE49-F238E27FC236}">
                <a16:creationId xmlns:a16="http://schemas.microsoft.com/office/drawing/2014/main" id="{87051EF0-A3DE-6CC6-7FB7-69634DED9EC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51739" y="5499101"/>
            <a:ext cx="1800000" cy="900112"/>
          </a:xfrm>
          <a:solidFill>
            <a:schemeClr val="bg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a partner logo here or remove this box if not needed</a:t>
            </a:r>
          </a:p>
        </p:txBody>
      </p:sp>
    </p:spTree>
    <p:extLst>
      <p:ext uri="{BB962C8B-B14F-4D97-AF65-F5344CB8AC3E}">
        <p14:creationId xmlns:p14="http://schemas.microsoft.com/office/powerpoint/2010/main" val="2069301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half_header_re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FCFD66-2782-25FD-4B6B-8E3FBA800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358900"/>
            <a:ext cx="6096000" cy="5499100"/>
          </a:xfrm>
          <a:prstGeom prst="rect">
            <a:avLst/>
          </a:prstGeom>
          <a:solidFill>
            <a:srgbClr val="CFD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91BDDD1-ABB8-5513-0EBE-12EB29040A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5563" y="5386"/>
            <a:ext cx="10440987" cy="900000"/>
          </a:xfrm>
          <a:prstGeom prst="rect">
            <a:avLst/>
          </a:prstGeom>
        </p:spPr>
        <p:txBody>
          <a:bodyPr vert="horz" lIns="0" tIns="216000" rIns="0" bIns="144000" rtlCol="0" anchor="t" anchorCtr="0">
            <a:normAutofit/>
          </a:bodyPr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Your 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CA4DB-7437-56B6-3837-AC3C5EEB09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3473" y="1817688"/>
            <a:ext cx="5219518" cy="4402138"/>
          </a:xfrm>
          <a:prstGeom prst="rect">
            <a:avLst/>
          </a:prstGeom>
        </p:spPr>
        <p:txBody>
          <a:bodyPr bIns="0"/>
          <a:lstStyle/>
          <a:p>
            <a:pPr lvl="0"/>
            <a:r>
              <a:rPr lang="en-GB" dirty="0"/>
              <a:t>Text goes here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91FD6D-ACBB-795F-A648-16926841C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1358900"/>
            <a:ext cx="6096000" cy="5499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B655E7-91E1-1C07-7B06-2DA668B7F52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54756" y="1812413"/>
            <a:ext cx="5211794" cy="4407411"/>
          </a:xfrm>
          <a:prstGeom prst="rect">
            <a:avLst/>
          </a:prstGeom>
        </p:spPr>
        <p:txBody>
          <a:bodyPr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1B6B00A-DA58-B7AA-2824-078C084AE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983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56">
          <p15:clr>
            <a:srgbClr val="FBAE40"/>
          </p15:clr>
        </p15:guide>
        <p15:guide id="2" pos="3840">
          <p15:clr>
            <a:srgbClr val="FBAE40"/>
          </p15:clr>
        </p15:guide>
        <p15:guide id="3" pos="4124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i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5E44EC-D851-12E4-A4FC-326A1D3AEF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473" y="1358900"/>
            <a:ext cx="5211677" cy="900000"/>
          </a:xfrm>
          <a:prstGeom prst="rect">
            <a:avLst/>
          </a:prstGeom>
        </p:spPr>
        <p:txBody>
          <a:bodyPr vert="horz" lIns="0" tIns="216000" rIns="0" bIns="144000" rtlCol="0" anchor="t" anchorCtr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Your title goes here</a:t>
            </a:r>
            <a:endParaRPr lang="en-US" dirty="0"/>
          </a:p>
        </p:txBody>
      </p:sp>
      <p:pic>
        <p:nvPicPr>
          <p:cNvPr id="27" name="Picture 26" descr="Image of the Trent Building through the trees">
            <a:extLst>
              <a:ext uri="{FF2B5EF4-FFF2-40B4-BE49-F238E27FC236}">
                <a16:creationId xmlns:a16="http://schemas.microsoft.com/office/drawing/2014/main" id="{9E54FF2A-2B74-5BA4-CF40-EC745ED38F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9000"/>
            <a:ext cx="3035299" cy="3429000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DCCA7DA-43AB-3A07-EF33-FACF17E6C0B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0"/>
            <a:ext cx="3035300" cy="3429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8AE549-3D8C-F8C5-5564-74DC0B0E7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35592" y="3429000"/>
            <a:ext cx="3060408" cy="3429000"/>
          </a:xfrm>
          <a:prstGeom prst="rect">
            <a:avLst/>
          </a:prstGeom>
          <a:solidFill>
            <a:srgbClr val="66C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ED4FDFF-01CC-7D91-5FE8-76C56AA43E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35300" y="3429000"/>
            <a:ext cx="3060700" cy="3429000"/>
          </a:xfrm>
          <a:prstGeom prst="rect">
            <a:avLst/>
          </a:prstGeom>
        </p:spPr>
        <p:txBody>
          <a:bodyPr lIns="360000" tIns="360000" rIns="360000" bIns="900000"/>
          <a:lstStyle>
            <a:lvl1pPr marL="0" indent="0">
              <a:buNone/>
              <a:defRPr sz="2800" b="1"/>
            </a:lvl1pPr>
            <a:lvl2pPr marL="0" indent="0">
              <a:buNone/>
              <a:defRPr sz="2400"/>
            </a:lvl2pPr>
          </a:lstStyle>
          <a:p>
            <a:pPr lvl="0"/>
            <a:r>
              <a:rPr lang="en-GB" dirty="0"/>
              <a:t>Text box 1</a:t>
            </a:r>
          </a:p>
          <a:p>
            <a:pPr lvl="1"/>
            <a:r>
              <a:rPr lang="en-GB" dirty="0"/>
              <a:t>Text goes here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91FD6D-ACBB-795F-A648-16926841C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3060408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ctr"/>
            <a:endParaRPr lang="en-US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CF8E0CD1-94EB-05D7-D056-7768B00D42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9950" y="0"/>
            <a:ext cx="3046458" cy="3429000"/>
          </a:xfrm>
          <a:prstGeom prst="rect">
            <a:avLst/>
          </a:prstGeom>
        </p:spPr>
        <p:txBody>
          <a:bodyPr lIns="360000" tIns="432000" rIns="360000" bIns="360000"/>
          <a:lstStyle>
            <a:lvl1pPr marL="0" indent="0">
              <a:buNone/>
              <a:defRPr sz="2800" b="1"/>
            </a:lvl1pPr>
            <a:lvl2pPr marL="0" indent="0">
              <a:buNone/>
              <a:defRPr sz="2400"/>
            </a:lvl2pPr>
          </a:lstStyle>
          <a:p>
            <a:pPr lvl="0"/>
            <a:r>
              <a:rPr lang="en-GB" dirty="0"/>
              <a:t>Text box 2</a:t>
            </a:r>
          </a:p>
          <a:p>
            <a:pPr lvl="1"/>
            <a:r>
              <a:rPr lang="en-GB" dirty="0"/>
              <a:t>Text goes here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0767FC-B0EE-2180-5D56-1FD4F2E49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6408" y="0"/>
            <a:ext cx="3035592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7D5F2ED6-EDF6-AE45-DB32-B0BFFD4C08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70358" y="0"/>
            <a:ext cx="3021642" cy="3429000"/>
          </a:xfrm>
          <a:prstGeom prst="rect">
            <a:avLst/>
          </a:prstGeom>
        </p:spPr>
        <p:txBody>
          <a:bodyPr lIns="360000" tIns="432000" rIns="360000" bIns="360000"/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0" indent="0">
              <a:buNone/>
              <a:defRPr sz="24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Text box 3</a:t>
            </a:r>
          </a:p>
          <a:p>
            <a:pPr lvl="1"/>
            <a:r>
              <a:rPr lang="en-GB" dirty="0"/>
              <a:t>Text goes here</a:t>
            </a:r>
            <a:endParaRPr lang="en-US" dirty="0"/>
          </a:p>
        </p:txBody>
      </p:sp>
      <p:pic>
        <p:nvPicPr>
          <p:cNvPr id="5" name="Picture 4" descr="Two students looking at a computer together.">
            <a:extLst>
              <a:ext uri="{FF2B5EF4-FFF2-40B4-BE49-F238E27FC236}">
                <a16:creationId xmlns:a16="http://schemas.microsoft.com/office/drawing/2014/main" id="{E088E9FE-9D2F-707D-553D-DD7D8D0BF5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5071" y="3429001"/>
            <a:ext cx="6116930" cy="3429000"/>
          </a:xfrm>
          <a:prstGeom prst="rect">
            <a:avLst/>
          </a:prstGeom>
        </p:spPr>
      </p:pic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15B60017-6E9F-37A8-BC85-B1B623D25C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09950" y="3429000"/>
            <a:ext cx="6082050" cy="3429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447ADA44-5ECF-D81F-2E99-B0A321C86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715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56">
          <p15:clr>
            <a:srgbClr val="FBAE40"/>
          </p15:clr>
        </p15:guide>
        <p15:guide id="2" pos="3840">
          <p15:clr>
            <a:srgbClr val="FBAE40"/>
          </p15:clr>
        </p15:guide>
        <p15:guide id="3" pos="4124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id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BFA4EF-A742-5BA9-C34E-7BBDD53BD3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473" y="1358900"/>
            <a:ext cx="5211677" cy="900000"/>
          </a:xfrm>
          <a:prstGeom prst="rect">
            <a:avLst/>
          </a:prstGeom>
        </p:spPr>
        <p:txBody>
          <a:bodyPr vert="horz" lIns="0" tIns="216000" rIns="0" bIns="144000" rtlCol="0" anchor="t" anchorCtr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Your title goes here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8AE549-3D8C-F8C5-5564-74DC0B0E7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29000"/>
            <a:ext cx="6095998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13120BCC-8BEC-DF67-24F5-634A4A8C8B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473" y="3429000"/>
            <a:ext cx="5662527" cy="3429000"/>
          </a:xfrm>
          <a:prstGeom prst="rect">
            <a:avLst/>
          </a:prstGeom>
        </p:spPr>
        <p:txBody>
          <a:bodyPr lIns="0" tIns="360000" rIns="360000" bIns="900000"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0" indent="0">
              <a:buNone/>
              <a:defRPr sz="24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/>
              <a:t>Text box 1</a:t>
            </a:r>
          </a:p>
          <a:p>
            <a:pPr lvl="1"/>
            <a:r>
              <a:rPr lang="en-GB" dirty="0"/>
              <a:t>Text goes here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B0674E-8EA7-AED4-D11A-4B5776ED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rgbClr val="102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ctr"/>
            <a:endParaRPr lang="en-US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CDB2B333-8E79-CCA2-11F6-ACE5708FCD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9950" y="0"/>
            <a:ext cx="5656600" cy="3429000"/>
          </a:xfrm>
          <a:prstGeom prst="rect">
            <a:avLst/>
          </a:prstGeom>
        </p:spPr>
        <p:txBody>
          <a:bodyPr lIns="360000" tIns="432000" rIns="360000" bIns="360000"/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0" indent="0">
              <a:buNone/>
              <a:defRPr sz="24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Text box 2</a:t>
            </a:r>
          </a:p>
          <a:p>
            <a:pPr lvl="1"/>
            <a:r>
              <a:rPr lang="en-GB" dirty="0"/>
              <a:t>Text goes here</a:t>
            </a:r>
            <a:endParaRPr lang="en-US" dirty="0"/>
          </a:p>
        </p:txBody>
      </p:sp>
      <p:pic>
        <p:nvPicPr>
          <p:cNvPr id="7" name="Picture 6" descr="A group of students sitting at a table discussing their notes">
            <a:extLst>
              <a:ext uri="{FF2B5EF4-FFF2-40B4-BE49-F238E27FC236}">
                <a16:creationId xmlns:a16="http://schemas.microsoft.com/office/drawing/2014/main" id="{277CEDCB-2DF9-43E7-3E2C-8D6555253C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9950" y="3429000"/>
            <a:ext cx="6082050" cy="3429000"/>
          </a:xfrm>
          <a:prstGeom prst="rect">
            <a:avLst/>
          </a:prstGeom>
        </p:spPr>
      </p:pic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212BCA2A-7A54-C6A7-06AA-26279F9F31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09950" y="3429000"/>
            <a:ext cx="6082050" cy="3429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92DEC5A4-D2F7-DF4A-E9B6-9EEEB81A0D46}"/>
              </a:ext>
            </a:extLst>
          </p:cNvPr>
          <p:cNvSpPr txBox="1">
            <a:spLocks/>
          </p:cNvSpPr>
          <p:nvPr userDrawn="1"/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EACED-CA5D-B048-836B-BF30EF0E914A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174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56">
          <p15:clr>
            <a:srgbClr val="FBAE40"/>
          </p15:clr>
        </p15:guide>
        <p15:guide id="2" pos="3840">
          <p15:clr>
            <a:srgbClr val="FBAE40"/>
          </p15:clr>
        </p15:guide>
        <p15:guide id="3" pos="412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half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C39AFA-7D75-A7A1-4DAF-0ABAD9DF1B34}"/>
              </a:ext>
            </a:extLst>
          </p:cNvPr>
          <p:cNvSpPr/>
          <p:nvPr userDrawn="1"/>
        </p:nvSpPr>
        <p:spPr>
          <a:xfrm>
            <a:off x="-1315704" y="2258900"/>
            <a:ext cx="1284984" cy="719250"/>
          </a:xfrm>
          <a:prstGeom prst="rect">
            <a:avLst/>
          </a:prstGeom>
          <a:solidFill>
            <a:srgbClr val="D1E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334A00"/>
                </a:solidFill>
              </a:rPr>
              <a:t>Move your text box to this guide if your title goes over two lines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7E610-1FA4-7CBB-1A5C-327EEBFC4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473" y="1358900"/>
            <a:ext cx="5211677" cy="900000"/>
          </a:xfrm>
          <a:prstGeom prst="rect">
            <a:avLst/>
          </a:prstGeom>
        </p:spPr>
        <p:txBody>
          <a:bodyPr vert="horz" lIns="0" tIns="216000" rIns="0" bIns="144000" rtlCol="0" anchor="t" anchorCtr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Your title goes here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E3DEE5-A7EF-7B8E-B77B-FA9951B99A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3473" y="2708904"/>
            <a:ext cx="5219518" cy="3510921"/>
          </a:xfrm>
          <a:prstGeom prst="rect">
            <a:avLst/>
          </a:prstGeom>
        </p:spPr>
        <p:txBody>
          <a:bodyPr bIns="0"/>
          <a:lstStyle/>
          <a:p>
            <a:pPr lvl="0"/>
            <a:r>
              <a:rPr lang="en-GB" dirty="0"/>
              <a:t>Text goes here</a:t>
            </a:r>
            <a:endParaRPr lang="en-US" dirty="0"/>
          </a:p>
        </p:txBody>
      </p:sp>
      <p:pic>
        <p:nvPicPr>
          <p:cNvPr id="9" name="Picture 8" descr="Picture of a goose at the Jubilee campus surrounded by grass and yellow flowers.&#10;">
            <a:extLst>
              <a:ext uri="{FF2B5EF4-FFF2-40B4-BE49-F238E27FC236}">
                <a16:creationId xmlns:a16="http://schemas.microsoft.com/office/drawing/2014/main" id="{D44FE04A-D494-B805-4FFC-3E58CDD22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3840" y="0"/>
            <a:ext cx="6088160" cy="6858000"/>
          </a:xfrm>
          <a:prstGeom prst="rect">
            <a:avLst/>
          </a:prstGeom>
        </p:spPr>
      </p:pic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3D460CB-C830-EC38-98D8-0FCA20D78F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CD0FB5E-1C0D-25FF-B88F-DE34AC42DB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3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705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56">
          <p15:clr>
            <a:srgbClr val="FBAE40"/>
          </p15:clr>
        </p15:guide>
        <p15:guide id="2" pos="3840">
          <p15:clr>
            <a:srgbClr val="FBAE40"/>
          </p15:clr>
        </p15:guide>
        <p15:guide id="3" pos="4124">
          <p15:clr>
            <a:srgbClr val="FBAE40"/>
          </p15:clr>
        </p15:guide>
        <p15:guide id="4" orient="horz" pos="1876">
          <p15:clr>
            <a:srgbClr val="9FCC3B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hird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1D539C-2810-8838-FCB1-661F2CC4B5E5}"/>
              </a:ext>
            </a:extLst>
          </p:cNvPr>
          <p:cNvSpPr/>
          <p:nvPr userDrawn="1"/>
        </p:nvSpPr>
        <p:spPr>
          <a:xfrm>
            <a:off x="-1315704" y="2258900"/>
            <a:ext cx="1284984" cy="719250"/>
          </a:xfrm>
          <a:prstGeom prst="rect">
            <a:avLst/>
          </a:prstGeom>
          <a:solidFill>
            <a:srgbClr val="D1E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334A00"/>
                </a:solidFill>
              </a:rPr>
              <a:t>Move your text box to this guide if your title goes over two lines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D230BE-0CFA-E6A8-3D27-DD65772DDE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473" y="1358900"/>
            <a:ext cx="7192877" cy="900000"/>
          </a:xfrm>
          <a:prstGeom prst="rect">
            <a:avLst/>
          </a:prstGeom>
        </p:spPr>
        <p:txBody>
          <a:bodyPr vert="horz" lIns="0" tIns="216000" rIns="0" bIns="144000" rtlCol="0" anchor="t" anchorCtr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Your title goes here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375DF16-3906-148C-E1CC-C228D62951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3472" y="2708904"/>
            <a:ext cx="7192877" cy="3510921"/>
          </a:xfrm>
          <a:prstGeom prst="rect">
            <a:avLst/>
          </a:prstGeom>
        </p:spPr>
        <p:txBody>
          <a:bodyPr bIns="0"/>
          <a:lstStyle/>
          <a:p>
            <a:pPr lvl="0"/>
            <a:r>
              <a:rPr lang="en-GB" dirty="0"/>
              <a:t>Text goes here</a:t>
            </a:r>
            <a:endParaRPr lang="en-US" dirty="0"/>
          </a:p>
        </p:txBody>
      </p:sp>
      <p:pic>
        <p:nvPicPr>
          <p:cNvPr id="4" name="Picture 3" descr="Student sitting at a table looking up in thought">
            <a:extLst>
              <a:ext uri="{FF2B5EF4-FFF2-40B4-BE49-F238E27FC236}">
                <a16:creationId xmlns:a16="http://schemas.microsoft.com/office/drawing/2014/main" id="{1CA42153-23F5-5B5B-930F-FC9F400FB5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9197" y="0"/>
            <a:ext cx="4112804" cy="68580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6FF842C-0A1C-5BFB-750B-CF8A5DCA72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75613" y="0"/>
            <a:ext cx="4116387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75EE26C-6F7A-8BE8-0244-7469236EB1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937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04">
          <p15:clr>
            <a:srgbClr val="FBAE40"/>
          </p15:clr>
        </p15:guide>
        <p15:guide id="2" pos="5087">
          <p15:clr>
            <a:srgbClr val="FBAE40"/>
          </p15:clr>
        </p15:guide>
        <p15:guide id="3" pos="5371">
          <p15:clr>
            <a:srgbClr val="FBAE40"/>
          </p15:clr>
        </p15:guide>
        <p15:guide id="4" orient="horz" pos="1876">
          <p15:clr>
            <a:srgbClr val="9FCC3B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s_figure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13D343D-58FF-90A8-CF12-B58A1EB3555B}"/>
              </a:ext>
            </a:extLst>
          </p:cNvPr>
          <p:cNvSpPr/>
          <p:nvPr userDrawn="1"/>
        </p:nvSpPr>
        <p:spPr>
          <a:xfrm>
            <a:off x="-1315704" y="2258900"/>
            <a:ext cx="1284984" cy="719250"/>
          </a:xfrm>
          <a:prstGeom prst="rect">
            <a:avLst/>
          </a:prstGeom>
          <a:solidFill>
            <a:srgbClr val="D1E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334A00"/>
                </a:solidFill>
              </a:rPr>
              <a:t>Move your text box to this guide if your title goes over two lines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A4E089-8BEE-9B30-F0FF-FE3EA050FD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473" y="1358900"/>
            <a:ext cx="5211677" cy="900000"/>
          </a:xfrm>
          <a:prstGeom prst="rect">
            <a:avLst/>
          </a:prstGeom>
        </p:spPr>
        <p:txBody>
          <a:bodyPr vert="horz" lIns="0" tIns="216000" rIns="0" bIns="144000" rtlCol="0" anchor="t" anchorCtr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Your title goes here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E3DEE5-A7EF-7B8E-B77B-FA9951B99A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3473" y="2708904"/>
            <a:ext cx="5219518" cy="3510921"/>
          </a:xfrm>
          <a:prstGeom prst="rect">
            <a:avLst/>
          </a:prstGeom>
        </p:spPr>
        <p:txBody>
          <a:bodyPr bIns="0"/>
          <a:lstStyle/>
          <a:p>
            <a:pPr lvl="0"/>
            <a:r>
              <a:rPr lang="en-GB" dirty="0"/>
              <a:t>Text goes here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6172501-84CA-2832-09E3-09993272A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D4264C15-FC9D-A249-9CBE-5788F74796D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546851" y="458787"/>
            <a:ext cx="5219700" cy="125344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>
              <a:buNone/>
              <a:defRPr sz="9600" b="1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1 in 5</a:t>
            </a:r>
            <a:endParaRPr lang="en-US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CBF27F4D-00D6-8DC3-B716-37C42ED523D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546851" y="2005609"/>
            <a:ext cx="5219699" cy="803563"/>
          </a:xfrm>
          <a:prstGeom prst="rect">
            <a:avLst/>
          </a:prstGeom>
        </p:spPr>
        <p:txBody>
          <a:bodyPr bIns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B09CE73-4B0C-AB83-FA25-0A89E08DE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3429000"/>
            <a:ext cx="3060408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ctr"/>
            <a:endParaRPr lang="en-US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43F88302-7C4F-4C28-041C-8FC161F7E0C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46851" y="3876637"/>
            <a:ext cx="2249509" cy="108256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>
              <a:buNone/>
              <a:defRPr sz="7200" b="1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75%</a:t>
            </a:r>
            <a:endParaRPr lang="en-US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F696236F-C55D-63EF-E40F-86CAA3745B5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546851" y="5252587"/>
            <a:ext cx="2249509" cy="803563"/>
          </a:xfrm>
          <a:prstGeom prst="rect">
            <a:avLst/>
          </a:prstGeom>
        </p:spPr>
        <p:txBody>
          <a:bodyPr bIns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7B29CE-90AB-9EAE-FE9F-A4E16C05F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6408" y="3429000"/>
            <a:ext cx="3035592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15B44D9F-3A2F-44F2-0CDF-18ED34B0DDE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606468" y="3876637"/>
            <a:ext cx="2249509" cy="108256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>
              <a:buNone/>
              <a:defRPr sz="7200" b="1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£2m</a:t>
            </a:r>
            <a:endParaRPr lang="en-US" dirty="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97FB61D5-B7FA-990B-A16B-05A03FC0098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606468" y="5252587"/>
            <a:ext cx="2249509" cy="803563"/>
          </a:xfrm>
          <a:prstGeom prst="rect">
            <a:avLst/>
          </a:prstGeom>
        </p:spPr>
        <p:txBody>
          <a:bodyPr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CD0FB5E-1C0D-25FF-B88F-DE34AC42DB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3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170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56">
          <p15:clr>
            <a:srgbClr val="FBAE40"/>
          </p15:clr>
        </p15:guide>
        <p15:guide id="2" pos="3840">
          <p15:clr>
            <a:srgbClr val="FBAE40"/>
          </p15:clr>
        </p15:guide>
        <p15:guide id="3" pos="4124">
          <p15:clr>
            <a:srgbClr val="FBAE40"/>
          </p15:clr>
        </p15:guide>
        <p15:guide id="4" orient="horz" pos="1876">
          <p15:clr>
            <a:srgbClr val="9FCC3B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s_figur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AFB14D-FD03-B8EA-7C18-4C05CC9350BB}"/>
              </a:ext>
            </a:extLst>
          </p:cNvPr>
          <p:cNvSpPr/>
          <p:nvPr userDrawn="1"/>
        </p:nvSpPr>
        <p:spPr>
          <a:xfrm>
            <a:off x="-1315704" y="2258900"/>
            <a:ext cx="1284984" cy="719250"/>
          </a:xfrm>
          <a:prstGeom prst="rect">
            <a:avLst/>
          </a:prstGeom>
          <a:solidFill>
            <a:srgbClr val="D1E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334A00"/>
                </a:solidFill>
              </a:rPr>
              <a:t>Move your text box to this guide if your title goes over two lines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6A4589-2070-6A43-66F9-67B8DA6A11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473" y="1358900"/>
            <a:ext cx="5211677" cy="900000"/>
          </a:xfrm>
          <a:prstGeom prst="rect">
            <a:avLst/>
          </a:prstGeom>
        </p:spPr>
        <p:txBody>
          <a:bodyPr vert="horz" lIns="0" tIns="216000" rIns="0" bIns="144000" rtlCol="0" anchor="t" anchorCtr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Your title goes here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E3DEE5-A7EF-7B8E-B77B-FA9951B99A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3473" y="2708904"/>
            <a:ext cx="5219518" cy="3510921"/>
          </a:xfrm>
          <a:prstGeom prst="rect">
            <a:avLst/>
          </a:prstGeom>
        </p:spPr>
        <p:txBody>
          <a:bodyPr bIns="0"/>
          <a:lstStyle/>
          <a:p>
            <a:pPr lvl="0"/>
            <a:r>
              <a:rPr lang="en-GB" dirty="0"/>
              <a:t>Text goes here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B09CE73-4B0C-AB83-FA25-0A89E08DE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-2273"/>
            <a:ext cx="3060408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ctr"/>
            <a:endParaRPr lang="en-US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43F88302-7C4F-4C28-041C-8FC161F7E0C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46851" y="445364"/>
            <a:ext cx="2249509" cy="108256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>
              <a:buNone/>
              <a:defRPr sz="7200" b="1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75%</a:t>
            </a:r>
            <a:endParaRPr lang="en-US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F696236F-C55D-63EF-E40F-86CAA3745B5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546851" y="1821314"/>
            <a:ext cx="2249509" cy="803563"/>
          </a:xfrm>
          <a:prstGeom prst="rect">
            <a:avLst/>
          </a:prstGeom>
        </p:spPr>
        <p:txBody>
          <a:bodyPr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7B29CE-90AB-9EAE-FE9F-A4E16C05F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6408" y="-2273"/>
            <a:ext cx="3035592" cy="34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15B44D9F-3A2F-44F2-0CDF-18ED34B0DDE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606468" y="445364"/>
            <a:ext cx="2249509" cy="108256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>
              <a:buNone/>
              <a:defRPr sz="7200" b="1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£2m</a:t>
            </a:r>
            <a:endParaRPr lang="en-US" dirty="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97FB61D5-B7FA-990B-A16B-05A03FC0098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606468" y="1821314"/>
            <a:ext cx="2249509" cy="803563"/>
          </a:xfrm>
          <a:prstGeom prst="rect">
            <a:avLst/>
          </a:prstGeom>
        </p:spPr>
        <p:txBody>
          <a:bodyPr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6172501-84CA-2832-09E3-09993272A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4062" y="3429000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D4264C15-FC9D-A249-9CBE-5788F74796D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544913" y="3887787"/>
            <a:ext cx="5219700" cy="125344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>
              <a:buNone/>
              <a:defRPr sz="9600" b="1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1 in 5</a:t>
            </a:r>
            <a:endParaRPr lang="en-US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CBF27F4D-00D6-8DC3-B716-37C42ED523D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544913" y="5434609"/>
            <a:ext cx="5219699" cy="803563"/>
          </a:xfrm>
          <a:prstGeom prst="rect">
            <a:avLst/>
          </a:prstGeom>
        </p:spPr>
        <p:txBody>
          <a:bodyPr bIns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CD0FB5E-1C0D-25FF-B88F-DE34AC42DB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3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227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56">
          <p15:clr>
            <a:srgbClr val="FBAE40"/>
          </p15:clr>
        </p15:guide>
        <p15:guide id="2" pos="3840">
          <p15:clr>
            <a:srgbClr val="FBAE40"/>
          </p15:clr>
        </p15:guide>
        <p15:guide id="3" pos="4124">
          <p15:clr>
            <a:srgbClr val="FBAE40"/>
          </p15:clr>
        </p15:guide>
        <p15:guide id="4" orient="horz" pos="1876">
          <p15:clr>
            <a:srgbClr val="9FCC3B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of a person heating glass tubes in a workshop wearing safety gear">
            <a:extLst>
              <a:ext uri="{FF2B5EF4-FFF2-40B4-BE49-F238E27FC236}">
                <a16:creationId xmlns:a16="http://schemas.microsoft.com/office/drawing/2014/main" id="{B066E837-9D3C-251E-819F-79926122AB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3773DA-86C6-B330-CF4F-A36E9B51F5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00113" cy="900112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FB8D2C-97CD-1805-B625-00C5EC1505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933EE2B-307D-7AE4-C35B-9A718BF02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7078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2D29242E-E9EF-E406-E157-D46F6BBDF4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5563" y="0"/>
            <a:ext cx="10440987" cy="900000"/>
          </a:xfrm>
          <a:prstGeom prst="rect">
            <a:avLst/>
          </a:prstGeom>
        </p:spPr>
        <p:txBody>
          <a:bodyPr vert="horz" lIns="0" tIns="216000" rIns="0" bIns="144000" rtlCol="0" anchor="t" anchorCtr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Your title goes here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933EE2B-307D-7AE4-C35B-9A718BF02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4395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University of Nottingham logo.">
            <a:extLst>
              <a:ext uri="{FF2B5EF4-FFF2-40B4-BE49-F238E27FC236}">
                <a16:creationId xmlns:a16="http://schemas.microsoft.com/office/drawing/2014/main" id="{09C51863-6EFE-20EA-B8AF-703D27616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00113" cy="900112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DF74E32-2383-DB11-F16E-2B4CE60172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5450" y="1628776"/>
            <a:ext cx="11341100" cy="3960512"/>
          </a:xfrm>
        </p:spPr>
        <p:txBody>
          <a:bodyPr anchor="ctr">
            <a:normAutofit/>
          </a:bodyPr>
          <a:lstStyle>
            <a:lvl1pPr marL="0" indent="0">
              <a:buNone/>
              <a:defRPr sz="4400" b="1" i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None/>
              <a:defRPr b="0" i="0">
                <a:solidFill>
                  <a:schemeClr val="bg1"/>
                </a:solidFill>
                <a:latin typeface="+mj-lt"/>
              </a:defRPr>
            </a:lvl2pPr>
            <a:lvl3pPr>
              <a:defRPr b="1" i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>
              <a:defRPr b="1" i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>
              <a:defRPr b="1" i="0"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“Your inspiring quote goes here.”</a:t>
            </a:r>
          </a:p>
          <a:p>
            <a:pPr lvl="1"/>
            <a:r>
              <a:rPr lang="en-US" dirty="0"/>
              <a:t>– Name of person, year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933EE2B-307D-7AE4-C35B-9A718BF02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67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ac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lecturer writing on a white board">
            <a:extLst>
              <a:ext uri="{FF2B5EF4-FFF2-40B4-BE49-F238E27FC236}">
                <a16:creationId xmlns:a16="http://schemas.microsoft.com/office/drawing/2014/main" id="{9D7E975D-7EAA-8A13-F793-C7ECAFA89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83678E8-BAEC-EEB9-4524-7F5094060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986252" cy="6858000"/>
          </a:xfrm>
          <a:prstGeom prst="rect">
            <a:avLst/>
          </a:prstGeom>
          <a:gradFill>
            <a:gsLst>
              <a:gs pos="62000">
                <a:schemeClr val="bg1">
                  <a:alpha val="36000"/>
                </a:schemeClr>
              </a:gs>
              <a:gs pos="0">
                <a:schemeClr val="bg1">
                  <a:alpha val="36000"/>
                </a:schemeClr>
              </a:gs>
              <a:gs pos="93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 descr="University of Nottingham logo">
            <a:extLst>
              <a:ext uri="{FF2B5EF4-FFF2-40B4-BE49-F238E27FC236}">
                <a16:creationId xmlns:a16="http://schemas.microsoft.com/office/drawing/2014/main" id="{3078B252-73A9-8E34-6C5E-BAD062758BCE}"/>
              </a:ext>
            </a:extLst>
          </p:cNvPr>
          <p:cNvGrpSpPr/>
          <p:nvPr userDrawn="1"/>
        </p:nvGrpSpPr>
        <p:grpSpPr>
          <a:xfrm>
            <a:off x="0" y="0"/>
            <a:ext cx="2414586" cy="900112"/>
            <a:chOff x="0" y="0"/>
            <a:chExt cx="2414586" cy="900112"/>
          </a:xfrm>
        </p:grpSpPr>
        <p:pic>
          <p:nvPicPr>
            <p:cNvPr id="2" name="Picture 1" descr="University of Nottingham logo">
              <a:extLst>
                <a:ext uri="{FF2B5EF4-FFF2-40B4-BE49-F238E27FC236}">
                  <a16:creationId xmlns:a16="http://schemas.microsoft.com/office/drawing/2014/main" id="{DAE6A334-8BAA-FF81-501D-901663A8A2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2414586" cy="900112"/>
            </a:xfrm>
            <a:prstGeom prst="rect">
              <a:avLst/>
            </a:prstGeom>
          </p:spPr>
        </p:pic>
        <p:pic>
          <p:nvPicPr>
            <p:cNvPr id="4" name="Picture 3" descr="University of Nottingham logo">
              <a:extLst>
                <a:ext uri="{FF2B5EF4-FFF2-40B4-BE49-F238E27FC236}">
                  <a16:creationId xmlns:a16="http://schemas.microsoft.com/office/drawing/2014/main" id="{99027B22-A8ED-5D91-EFD1-E3AC533D7C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00000" cy="900000"/>
            </a:xfrm>
            <a:prstGeom prst="rect">
              <a:avLst/>
            </a:prstGeom>
          </p:spPr>
        </p:pic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DB6A4C14-B5C9-AA71-CA7D-1FE42F599B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989" y="1817028"/>
            <a:ext cx="4679880" cy="190239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The title goes here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F8056D7-DE00-AEA8-6D9E-F000D561AD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989" y="3947752"/>
            <a:ext cx="4679880" cy="8863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3A581F9-D81B-A0D3-54C1-4A8DFB1730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450" y="5207617"/>
            <a:ext cx="4679958" cy="36069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presenter</a:t>
            </a:r>
            <a:endParaRPr lang="en-US" dirty="0"/>
          </a:p>
        </p:txBody>
      </p:sp>
      <p:sp>
        <p:nvSpPr>
          <p:cNvPr id="10" name="Picture Placeholder 2" descr="Partner logo.&#10;">
            <a:extLst>
              <a:ext uri="{FF2B5EF4-FFF2-40B4-BE49-F238E27FC236}">
                <a16:creationId xmlns:a16="http://schemas.microsoft.com/office/drawing/2014/main" id="{C4FF0AC7-FEE7-726F-206C-31391A20862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51739" y="5499101"/>
            <a:ext cx="1800000" cy="900112"/>
          </a:xfrm>
          <a:solidFill>
            <a:schemeClr val="bg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a partner logo here or remove this box if not needed</a:t>
            </a:r>
          </a:p>
        </p:txBody>
      </p:sp>
    </p:spTree>
    <p:extLst>
      <p:ext uri="{BB962C8B-B14F-4D97-AF65-F5344CB8AC3E}">
        <p14:creationId xmlns:p14="http://schemas.microsoft.com/office/powerpoint/2010/main" val="3124049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933EE2B-307D-7AE4-C35B-9A718BF02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6982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FAE1E0-DF47-D7BC-2E0F-0A302DD88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933EE2B-307D-7AE4-C35B-9A718BF02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6949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blan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FAE1E0-DF47-D7BC-2E0F-0A302DD88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933EE2B-307D-7AE4-C35B-9A718BF02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1255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933EE2B-307D-7AE4-C35B-9A718BF02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University of Nottingham castle icon">
            <a:extLst>
              <a:ext uri="{FF2B5EF4-FFF2-40B4-BE49-F238E27FC236}">
                <a16:creationId xmlns:a16="http://schemas.microsoft.com/office/drawing/2014/main" id="{C5BFE164-6BFE-040B-E8AE-85C76B8EAD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00113" cy="90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549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iversity of Nottingham Logo.">
            <a:extLst>
              <a:ext uri="{FF2B5EF4-FFF2-40B4-BE49-F238E27FC236}">
                <a16:creationId xmlns:a16="http://schemas.microsoft.com/office/drawing/2014/main" id="{4F1ADCAE-67D1-E4DF-B7A1-5951DE4C0D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6553" cy="9001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A48EF3-956C-7FE0-B44A-55E4E8B574B2}"/>
              </a:ext>
            </a:extLst>
          </p:cNvPr>
          <p:cNvSpPr txBox="1"/>
          <p:nvPr userDrawn="1"/>
        </p:nvSpPr>
        <p:spPr>
          <a:xfrm>
            <a:off x="877173" y="2258844"/>
            <a:ext cx="6571467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0" b="1" i="0" dirty="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30556-8831-6682-C9D7-CE486771B9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474" y="3722240"/>
            <a:ext cx="9144000" cy="4266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Any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048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picture of the Trent Building on a bright day">
            <a:extLst>
              <a:ext uri="{FF2B5EF4-FFF2-40B4-BE49-F238E27FC236}">
                <a16:creationId xmlns:a16="http://schemas.microsoft.com/office/drawing/2014/main" id="{6BD05CDF-6F3D-E5F3-AAAF-26A13E5C44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7EB532D-E8E1-8966-DC50-74E1AF744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986252" cy="6858000"/>
          </a:xfrm>
          <a:prstGeom prst="rect">
            <a:avLst/>
          </a:prstGeom>
          <a:gradFill>
            <a:gsLst>
              <a:gs pos="62000">
                <a:schemeClr val="bg1">
                  <a:alpha val="36000"/>
                </a:schemeClr>
              </a:gs>
              <a:gs pos="0">
                <a:schemeClr val="bg1">
                  <a:alpha val="36000"/>
                </a:schemeClr>
              </a:gs>
              <a:gs pos="93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 descr="University of Nottingham logo">
            <a:extLst>
              <a:ext uri="{FF2B5EF4-FFF2-40B4-BE49-F238E27FC236}">
                <a16:creationId xmlns:a16="http://schemas.microsoft.com/office/drawing/2014/main" id="{2B2D1A39-0397-9271-C41D-BD0DDBC49432}"/>
              </a:ext>
            </a:extLst>
          </p:cNvPr>
          <p:cNvGrpSpPr/>
          <p:nvPr userDrawn="1"/>
        </p:nvGrpSpPr>
        <p:grpSpPr>
          <a:xfrm>
            <a:off x="0" y="0"/>
            <a:ext cx="2414586" cy="900112"/>
            <a:chOff x="0" y="0"/>
            <a:chExt cx="2414586" cy="900112"/>
          </a:xfrm>
        </p:grpSpPr>
        <p:pic>
          <p:nvPicPr>
            <p:cNvPr id="6" name="Picture 5" descr="University of Nottingham logo">
              <a:extLst>
                <a:ext uri="{FF2B5EF4-FFF2-40B4-BE49-F238E27FC236}">
                  <a16:creationId xmlns:a16="http://schemas.microsoft.com/office/drawing/2014/main" id="{B6936C8D-5139-3496-BA36-DA3B9A8D40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2414586" cy="900112"/>
            </a:xfrm>
            <a:prstGeom prst="rect">
              <a:avLst/>
            </a:prstGeom>
          </p:spPr>
        </p:pic>
        <p:pic>
          <p:nvPicPr>
            <p:cNvPr id="2" name="Picture 1" descr="University of Nottingham logo">
              <a:extLst>
                <a:ext uri="{FF2B5EF4-FFF2-40B4-BE49-F238E27FC236}">
                  <a16:creationId xmlns:a16="http://schemas.microsoft.com/office/drawing/2014/main" id="{5132A84A-F57F-6FA7-519F-93E0C35B71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00000" cy="900000"/>
            </a:xfrm>
            <a:prstGeom prst="rect">
              <a:avLst/>
            </a:prstGeom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BC1D7A32-2962-8D38-3872-0223C4B7CB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989" y="1817028"/>
            <a:ext cx="4679880" cy="190239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The title goes here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4D72A9E-1EF8-9E50-2D9F-E2FBD578FF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989" y="3947752"/>
            <a:ext cx="4679880" cy="8863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B8EA4E0-4AC7-76E6-62C9-CEEC9D8C2C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450" y="5207617"/>
            <a:ext cx="4679958" cy="36069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presenter</a:t>
            </a:r>
            <a:endParaRPr lang="en-US" dirty="0"/>
          </a:p>
        </p:txBody>
      </p:sp>
      <p:sp>
        <p:nvSpPr>
          <p:cNvPr id="8" name="Picture Placeholder 2" descr="Partner logo.&#10;">
            <a:extLst>
              <a:ext uri="{FF2B5EF4-FFF2-40B4-BE49-F238E27FC236}">
                <a16:creationId xmlns:a16="http://schemas.microsoft.com/office/drawing/2014/main" id="{C5153F9A-EC43-77E6-376C-598AC060ADF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51739" y="5499101"/>
            <a:ext cx="1800000" cy="900112"/>
          </a:xfrm>
          <a:solidFill>
            <a:schemeClr val="bg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a partner logo here or remove this box if not needed</a:t>
            </a:r>
          </a:p>
        </p:txBody>
      </p:sp>
    </p:spTree>
    <p:extLst>
      <p:ext uri="{BB962C8B-B14F-4D97-AF65-F5344CB8AC3E}">
        <p14:creationId xmlns:p14="http://schemas.microsoft.com/office/powerpoint/2010/main" val="2906975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 of Nottingham logo">
            <a:extLst>
              <a:ext uri="{FF2B5EF4-FFF2-40B4-BE49-F238E27FC236}">
                <a16:creationId xmlns:a16="http://schemas.microsoft.com/office/drawing/2014/main" id="{9D85A3C1-D82A-B562-D697-12A7A834D4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14586" cy="9001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6853EA-4853-ACD6-CC82-7D33A6FB25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450" y="2258844"/>
            <a:ext cx="7793990" cy="162083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6000"/>
              </a:lnSpc>
              <a:defRPr sz="6000"/>
            </a:lvl1pPr>
          </a:lstStyle>
          <a:p>
            <a:r>
              <a:rPr lang="en-GB" dirty="0"/>
              <a:t>The </a:t>
            </a:r>
            <a:r>
              <a:rPr lang="en-GB"/>
              <a:t>title </a:t>
            </a:r>
            <a:br>
              <a:rPr lang="en-GB"/>
            </a:br>
            <a:r>
              <a:rPr lang="en-GB"/>
              <a:t>goes </a:t>
            </a:r>
            <a:r>
              <a:rPr lang="en-GB" dirty="0"/>
              <a:t>here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30556-8831-6682-C9D7-CE486771B9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450" y="4244162"/>
            <a:ext cx="7793990" cy="720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196E396-D43A-21AF-902E-40BD0AF6B4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450" y="5207617"/>
            <a:ext cx="4679958" cy="36069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5" name="Picture Placeholder 2" descr="Partner logo.&#10;">
            <a:extLst>
              <a:ext uri="{FF2B5EF4-FFF2-40B4-BE49-F238E27FC236}">
                <a16:creationId xmlns:a16="http://schemas.microsoft.com/office/drawing/2014/main" id="{A686251C-E48A-AA4A-6E4A-BC5C83A05A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51739" y="5499101"/>
            <a:ext cx="1800000" cy="900112"/>
          </a:xfrm>
          <a:solidFill>
            <a:schemeClr val="bg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a partner logo here or remove this box if not needed</a:t>
            </a:r>
          </a:p>
        </p:txBody>
      </p:sp>
    </p:spTree>
    <p:extLst>
      <p:ext uri="{BB962C8B-B14F-4D97-AF65-F5344CB8AC3E}">
        <p14:creationId xmlns:p14="http://schemas.microsoft.com/office/powerpoint/2010/main" val="1256992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h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of the China campus at sunset">
            <a:extLst>
              <a:ext uri="{FF2B5EF4-FFF2-40B4-BE49-F238E27FC236}">
                <a16:creationId xmlns:a16="http://schemas.microsoft.com/office/drawing/2014/main" id="{3362EB9C-5AAD-43BA-3FD9-74FC97B7F0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grpSp>
        <p:nvGrpSpPr>
          <p:cNvPr id="4" name="Group 3" descr="University of Nottingham logo">
            <a:extLst>
              <a:ext uri="{FF2B5EF4-FFF2-40B4-BE49-F238E27FC236}">
                <a16:creationId xmlns:a16="http://schemas.microsoft.com/office/drawing/2014/main" id="{64A855BE-1E23-08C7-2D4C-463A35683911}"/>
              </a:ext>
            </a:extLst>
          </p:cNvPr>
          <p:cNvGrpSpPr/>
          <p:nvPr userDrawn="1"/>
        </p:nvGrpSpPr>
        <p:grpSpPr>
          <a:xfrm>
            <a:off x="0" y="0"/>
            <a:ext cx="2414586" cy="900112"/>
            <a:chOff x="0" y="0"/>
            <a:chExt cx="2414586" cy="900112"/>
          </a:xfrm>
        </p:grpSpPr>
        <p:pic>
          <p:nvPicPr>
            <p:cNvPr id="6" name="Picture 5" descr="University of Nottingham logo">
              <a:extLst>
                <a:ext uri="{FF2B5EF4-FFF2-40B4-BE49-F238E27FC236}">
                  <a16:creationId xmlns:a16="http://schemas.microsoft.com/office/drawing/2014/main" id="{B6936C8D-5139-3496-BA36-DA3B9A8D40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2414586" cy="900112"/>
            </a:xfrm>
            <a:prstGeom prst="rect">
              <a:avLst/>
            </a:prstGeom>
          </p:spPr>
        </p:pic>
        <p:pic>
          <p:nvPicPr>
            <p:cNvPr id="2" name="Picture 1" descr="University of Nottingham logo">
              <a:extLst>
                <a:ext uri="{FF2B5EF4-FFF2-40B4-BE49-F238E27FC236}">
                  <a16:creationId xmlns:a16="http://schemas.microsoft.com/office/drawing/2014/main" id="{262AEAE6-DD60-DF47-23EC-66DCA2A258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00000" cy="900000"/>
            </a:xfrm>
            <a:prstGeom prst="rect">
              <a:avLst/>
            </a:prstGeom>
          </p:spPr>
        </p:pic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C0D04B19-D275-4903-FB7C-59F4342B7B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989" y="1817028"/>
            <a:ext cx="4679880" cy="190239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The title goes here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4706116-848E-CFD6-3CFC-91CCB1945E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989" y="3947752"/>
            <a:ext cx="4679880" cy="8863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6619C8FE-768C-3612-1440-9A6561A8B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450" y="5207617"/>
            <a:ext cx="4679958" cy="36069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presenter</a:t>
            </a:r>
            <a:endParaRPr lang="en-US" dirty="0"/>
          </a:p>
        </p:txBody>
      </p:sp>
      <p:sp>
        <p:nvSpPr>
          <p:cNvPr id="7" name="Picture Placeholder 2" descr="Partner logo.">
            <a:extLst>
              <a:ext uri="{FF2B5EF4-FFF2-40B4-BE49-F238E27FC236}">
                <a16:creationId xmlns:a16="http://schemas.microsoft.com/office/drawing/2014/main" id="{D36CBA7F-C2A7-43D6-A0CA-C9D42B551B9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51739" y="5499101"/>
            <a:ext cx="1800000" cy="900112"/>
          </a:xfrm>
          <a:solidFill>
            <a:schemeClr val="bg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a partner logo here or remove this box if not needed</a:t>
            </a:r>
          </a:p>
        </p:txBody>
      </p:sp>
    </p:spTree>
    <p:extLst>
      <p:ext uri="{BB962C8B-B14F-4D97-AF65-F5344CB8AC3E}">
        <p14:creationId xmlns:p14="http://schemas.microsoft.com/office/powerpoint/2010/main" val="1706572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Malay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View of the Malaysia campus through the trees with a body of water in front of the building&#10;">
            <a:extLst>
              <a:ext uri="{FF2B5EF4-FFF2-40B4-BE49-F238E27FC236}">
                <a16:creationId xmlns:a16="http://schemas.microsoft.com/office/drawing/2014/main" id="{8A8D9DF8-CB1D-EAF2-E07B-89D7D22340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D6A51CC-9C5E-8F0A-07A8-7AFF5C6C3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986252" cy="6858000"/>
          </a:xfrm>
          <a:prstGeom prst="rect">
            <a:avLst/>
          </a:prstGeom>
          <a:gradFill>
            <a:gsLst>
              <a:gs pos="62000">
                <a:srgbClr val="000000">
                  <a:alpha val="50000"/>
                </a:srgbClr>
              </a:gs>
              <a:gs pos="0">
                <a:srgbClr val="000000"/>
              </a:gs>
              <a:gs pos="93000">
                <a:srgbClr val="11273B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 descr="University of Nottingham logo">
            <a:extLst>
              <a:ext uri="{FF2B5EF4-FFF2-40B4-BE49-F238E27FC236}">
                <a16:creationId xmlns:a16="http://schemas.microsoft.com/office/drawing/2014/main" id="{E88CCC24-EB1E-6A4A-85E4-27558E4718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6553" cy="90011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09FB2E1-0CA5-164F-BB88-A99DCC7931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989" y="1817028"/>
            <a:ext cx="4679880" cy="190239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The title goes here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CC4A3B0-71B3-4C2B-7CB1-FF680E1BD5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989" y="3947752"/>
            <a:ext cx="4679880" cy="8863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953B9A27-851E-55AB-119E-61C5C475DA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450" y="5207617"/>
            <a:ext cx="4679958" cy="36069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presenter</a:t>
            </a:r>
            <a:endParaRPr lang="en-US" dirty="0"/>
          </a:p>
        </p:txBody>
      </p:sp>
      <p:sp>
        <p:nvSpPr>
          <p:cNvPr id="6" name="Picture Placeholder 2" descr="Partner logo.">
            <a:extLst>
              <a:ext uri="{FF2B5EF4-FFF2-40B4-BE49-F238E27FC236}">
                <a16:creationId xmlns:a16="http://schemas.microsoft.com/office/drawing/2014/main" id="{32116587-F663-143F-75BC-3014C842DB4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51739" y="5499101"/>
            <a:ext cx="1800000" cy="900112"/>
          </a:xfrm>
          <a:solidFill>
            <a:schemeClr val="bg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a partner logo here or remove this box if not needed</a:t>
            </a:r>
          </a:p>
        </p:txBody>
      </p:sp>
    </p:spTree>
    <p:extLst>
      <p:ext uri="{BB962C8B-B14F-4D97-AF65-F5344CB8AC3E}">
        <p14:creationId xmlns:p14="http://schemas.microsoft.com/office/powerpoint/2010/main" val="3167706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iversity of Nottingham castle icon">
            <a:extLst>
              <a:ext uri="{FF2B5EF4-FFF2-40B4-BE49-F238E27FC236}">
                <a16:creationId xmlns:a16="http://schemas.microsoft.com/office/drawing/2014/main" id="{A0DB6D3F-5204-F4BF-012D-207A745E3A1B}"/>
              </a:ext>
            </a:extLst>
          </p:cNvPr>
          <p:cNvPicPr>
            <a:picLocks noChangeAspect="1"/>
          </p:cNvPicPr>
          <p:nvPr userDrawn="1"/>
        </p:nvPicPr>
        <p:blipFill>
          <a:blip r:embed="rId5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00000" cy="900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C93A7D-3D18-13F0-94FC-7B0CB5559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563" y="0"/>
            <a:ext cx="10440987" cy="900000"/>
          </a:xfrm>
          <a:prstGeom prst="rect">
            <a:avLst/>
          </a:prstGeom>
        </p:spPr>
        <p:txBody>
          <a:bodyPr vert="horz" lIns="0" tIns="180000" rIns="0" bIns="180000" rtlCol="0" anchor="t" anchorCtr="0">
            <a:normAutofit/>
          </a:bodyPr>
          <a:lstStyle/>
          <a:p>
            <a:r>
              <a:rPr lang="en-GB" dirty="0"/>
              <a:t>Your title goes here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EA77C-D93E-4080-9229-521D3E95C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5450" y="1358900"/>
            <a:ext cx="11341099" cy="48609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721D480-74CD-04ED-591D-8AF32751D4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70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95" r:id="rId2"/>
    <p:sldLayoutId id="2147483668" r:id="rId3"/>
    <p:sldLayoutId id="2147483669" r:id="rId4"/>
    <p:sldLayoutId id="2147483670" r:id="rId5"/>
    <p:sldLayoutId id="2147483677" r:id="rId6"/>
    <p:sldLayoutId id="2147483715" r:id="rId7"/>
    <p:sldLayoutId id="2147483679" r:id="rId8"/>
    <p:sldLayoutId id="2147483680" r:id="rId9"/>
    <p:sldLayoutId id="2147483704" r:id="rId10"/>
    <p:sldLayoutId id="2147483705" r:id="rId11"/>
    <p:sldLayoutId id="2147483681" r:id="rId12"/>
    <p:sldLayoutId id="2147483682" r:id="rId13"/>
    <p:sldLayoutId id="2147483684" r:id="rId14"/>
    <p:sldLayoutId id="2147483683" r:id="rId15"/>
    <p:sldLayoutId id="2147483702" r:id="rId16"/>
    <p:sldLayoutId id="2147483701" r:id="rId17"/>
    <p:sldLayoutId id="2147483703" r:id="rId18"/>
    <p:sldLayoutId id="2147483671" r:id="rId19"/>
    <p:sldLayoutId id="2147483672" r:id="rId20"/>
    <p:sldLayoutId id="2147483673" r:id="rId21"/>
    <p:sldLayoutId id="2147483674" r:id="rId22"/>
    <p:sldLayoutId id="2147483697" r:id="rId23"/>
    <p:sldLayoutId id="2147483698" r:id="rId24"/>
    <p:sldLayoutId id="2147483699" r:id="rId25"/>
    <p:sldLayoutId id="2147483700" r:id="rId26"/>
    <p:sldLayoutId id="2147483660" r:id="rId27"/>
    <p:sldLayoutId id="2147483694" r:id="rId28"/>
    <p:sldLayoutId id="2147483650" r:id="rId29"/>
    <p:sldLayoutId id="2147483662" r:id="rId30"/>
    <p:sldLayoutId id="2147483709" r:id="rId31"/>
    <p:sldLayoutId id="2147483710" r:id="rId32"/>
    <p:sldLayoutId id="2147483675" r:id="rId33"/>
    <p:sldLayoutId id="2147483712" r:id="rId34"/>
    <p:sldLayoutId id="2147483676" r:id="rId35"/>
    <p:sldLayoutId id="2147483713" r:id="rId36"/>
    <p:sldLayoutId id="2147483687" r:id="rId37"/>
    <p:sldLayoutId id="2147483708" r:id="rId38"/>
    <p:sldLayoutId id="2147483665" r:id="rId39"/>
    <p:sldLayoutId id="2147483711" r:id="rId40"/>
    <p:sldLayoutId id="2147483666" r:id="rId41"/>
    <p:sldLayoutId id="2147483667" r:id="rId42"/>
    <p:sldLayoutId id="2147483663" r:id="rId43"/>
    <p:sldLayoutId id="2147483678" r:id="rId44"/>
    <p:sldLayoutId id="2147483689" r:id="rId45"/>
    <p:sldLayoutId id="2147483690" r:id="rId46"/>
    <p:sldLayoutId id="2147483688" r:id="rId47"/>
    <p:sldLayoutId id="2147483693" r:id="rId48"/>
    <p:sldLayoutId id="2147483686" r:id="rId49"/>
    <p:sldLayoutId id="2147483685" r:id="rId50"/>
    <p:sldLayoutId id="2147483706" r:id="rId51"/>
    <p:sldLayoutId id="2147483707" r:id="rId52"/>
    <p:sldLayoutId id="2147483696" r:id="rId53"/>
    <p:sldLayoutId id="2147483692" r:id="rId54"/>
  </p:sldLayoutIdLst>
  <p:hf hdr="0" ftr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35">
          <p15:clr>
            <a:srgbClr val="5ACBF0"/>
          </p15:clr>
        </p15:guide>
        <p15:guide id="2" orient="horz" pos="289">
          <p15:clr>
            <a:srgbClr val="5ACBF0"/>
          </p15:clr>
        </p15:guide>
        <p15:guide id="3" pos="7412">
          <p15:clr>
            <a:srgbClr val="5ACBF0"/>
          </p15:clr>
        </p15:guide>
        <p15:guide id="4" orient="horz" pos="4031">
          <p15:clr>
            <a:srgbClr val="5ACBF0"/>
          </p15:clr>
        </p15:guide>
        <p15:guide id="5" pos="268">
          <p15:clr>
            <a:srgbClr val="5ACBF0"/>
          </p15:clr>
        </p15:guide>
        <p15:guide id="7" orient="horz" pos="856">
          <p15:clr>
            <a:srgbClr val="5ACBF0"/>
          </p15:clr>
        </p15:guide>
        <p15:guide id="9" pos="551">
          <p15:clr>
            <a:srgbClr val="5ACBF0"/>
          </p15:clr>
        </p15:guide>
        <p15:guide id="10" orient="horz" pos="572">
          <p15:clr>
            <a:srgbClr val="5ACBF0"/>
          </p15:clr>
        </p15:guide>
        <p15:guide id="11" orient="horz" pos="3918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Orii.McDermott@nottingham.ac.uk" TargetMode="External"/><Relationship Id="rId2" Type="http://schemas.openxmlformats.org/officeDocument/2006/relationships/hyperlink" Target="mailto:Bettina.Wallace@nottingham.ac.uk" TargetMode="Externa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199F6-236F-FFF9-1DAE-2B9A4B79A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261" y="1159783"/>
            <a:ext cx="6247078" cy="269569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i="1" dirty="0"/>
              <a:t>“We are too secretive – we need to talk about dementia:</a:t>
            </a:r>
            <a:br>
              <a:rPr lang="en-US" sz="2400" dirty="0"/>
            </a:br>
            <a:r>
              <a:rPr lang="en-US" sz="2400" dirty="0"/>
              <a:t>a Caribbean co-researcher’s vital contributions to dementia care research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81181F-97E7-7FA0-EC47-E4DA5B87CD6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40261" y="4125433"/>
            <a:ext cx="6247078" cy="13388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Bettina Wallace</a:t>
            </a:r>
            <a:r>
              <a:rPr lang="en-US" sz="1800" dirty="0"/>
              <a:t>, </a:t>
            </a:r>
            <a:r>
              <a:rPr lang="en-US" sz="1600" dirty="0"/>
              <a:t>Research Affiliate</a:t>
            </a:r>
          </a:p>
          <a:p>
            <a:pPr marL="0" indent="0">
              <a:buNone/>
            </a:pPr>
            <a:r>
              <a:rPr lang="en-US" sz="1800" b="1" dirty="0"/>
              <a:t>Orii McDermott</a:t>
            </a:r>
            <a:r>
              <a:rPr lang="en-US" sz="1800" dirty="0"/>
              <a:t>, </a:t>
            </a:r>
            <a:r>
              <a:rPr lang="en-US" sz="1600" dirty="0"/>
              <a:t>Senior Research Fellow</a:t>
            </a:r>
          </a:p>
          <a:p>
            <a:pPr marL="0" indent="0">
              <a:buNone/>
            </a:pPr>
            <a:r>
              <a:rPr lang="en-US" sz="1600" dirty="0"/>
              <a:t>Institute of Mental Health, School of Medicine, </a:t>
            </a:r>
          </a:p>
          <a:p>
            <a:pPr marL="0" indent="0">
              <a:buNone/>
            </a:pPr>
            <a:r>
              <a:rPr lang="en-US" sz="1600" dirty="0"/>
              <a:t>University of Nottingham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2B62A4-A3D4-37D6-7326-837DB1974A1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40260" y="5685467"/>
            <a:ext cx="5386381" cy="3606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/>
              <a:t>35</a:t>
            </a:r>
            <a:r>
              <a:rPr lang="en-US" sz="1400" b="1" baseline="30000" dirty="0"/>
              <a:t>th</a:t>
            </a:r>
            <a:r>
              <a:rPr lang="en-US" sz="1400" b="1" dirty="0"/>
              <a:t> Alzheimer’s Europe Conference, Bologna, October 2025</a:t>
            </a:r>
          </a:p>
        </p:txBody>
      </p:sp>
      <p:pic>
        <p:nvPicPr>
          <p:cNvPr id="15" name="Picture 14" descr="A close-up of a sign&#10;&#10;AI-generated content may be incorrect.">
            <a:extLst>
              <a:ext uri="{FF2B5EF4-FFF2-40B4-BE49-F238E27FC236}">
                <a16:creationId xmlns:a16="http://schemas.microsoft.com/office/drawing/2014/main" id="{E1C95230-93BE-DCE8-353A-7DA838857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2373" y="6163836"/>
            <a:ext cx="3254440" cy="47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22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2DF3371-6A7E-C69F-D822-9B66A9479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My background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0F6521-A454-86F2-E503-BC5D663FF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0EACED-CA5D-B048-836B-BF30EF0E914A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08C9D2-C233-48A6-01EE-538C08CD1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1004" y="267255"/>
            <a:ext cx="3255546" cy="481626"/>
          </a:xfrm>
          <a:prstGeom prst="rect">
            <a:avLst/>
          </a:prstGeom>
        </p:spPr>
      </p:pic>
      <p:pic>
        <p:nvPicPr>
          <p:cNvPr id="11" name="Content Placeholder 10" descr="Palm trees on a beach&#10;&#10;AI-generated content may be incorrect.">
            <a:extLst>
              <a:ext uri="{FF2B5EF4-FFF2-40B4-BE49-F238E27FC236}">
                <a16:creationId xmlns:a16="http://schemas.microsoft.com/office/drawing/2014/main" id="{B8338058-994E-DF19-0091-654BDDBA5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7079" y="3957526"/>
            <a:ext cx="3828948" cy="2540591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BAB8B2-B7AC-87BC-5112-FA698EFF30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882" y="1130743"/>
            <a:ext cx="3061363" cy="2111633"/>
          </a:xfrm>
          <a:prstGeom prst="rect">
            <a:avLst/>
          </a:prstGeom>
        </p:spPr>
      </p:pic>
      <p:pic>
        <p:nvPicPr>
          <p:cNvPr id="5" name="Picture 4" descr="A person and a young person hugging&#10;&#10;AI-generated content may be incorrect.">
            <a:extLst>
              <a:ext uri="{FF2B5EF4-FFF2-40B4-BE49-F238E27FC236}">
                <a16:creationId xmlns:a16="http://schemas.microsoft.com/office/drawing/2014/main" id="{70AB54F4-569C-E699-D501-6896A1401D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882" y="3661048"/>
            <a:ext cx="3828947" cy="2871711"/>
          </a:xfrm>
          <a:prstGeom prst="rect">
            <a:avLst/>
          </a:prstGeom>
        </p:spPr>
      </p:pic>
      <p:pic>
        <p:nvPicPr>
          <p:cNvPr id="10" name="Picture 9" descr="A black and white photo of a child&#10;&#10;AI-generated content may be incorrect.">
            <a:extLst>
              <a:ext uri="{FF2B5EF4-FFF2-40B4-BE49-F238E27FC236}">
                <a16:creationId xmlns:a16="http://schemas.microsoft.com/office/drawing/2014/main" id="{5883B9C1-3179-65DB-B8B5-A04DDB86B8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6624" y="995178"/>
            <a:ext cx="1999403" cy="266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93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94B3E-4308-06A9-D22D-9B11A5CDD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6490A98-04B7-87EA-7032-90533738A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Appointment as a Dem-Comm Co(</a:t>
            </a:r>
            <a:r>
              <a:rPr lang="en-US" sz="2400" dirty="0" err="1"/>
              <a:t>mmunity</a:t>
            </a:r>
            <a:r>
              <a:rPr lang="en-US" sz="2400" dirty="0"/>
              <a:t>)-Researcher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18064D-4FF7-FC3C-222A-E40F80437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512" y="1050777"/>
            <a:ext cx="11341100" cy="4860925"/>
          </a:xfrm>
        </p:spPr>
        <p:txBody>
          <a:bodyPr>
            <a:normAutofit/>
          </a:bodyPr>
          <a:lstStyle/>
          <a:p>
            <a:r>
              <a:rPr lang="en-US" sz="1800" dirty="0"/>
              <a:t>Previous involvement – time-limited work with the Institute of Mental Health dementia researchers 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 err="1"/>
              <a:t>Orii’s</a:t>
            </a:r>
            <a:r>
              <a:rPr lang="en-US" sz="1800" dirty="0"/>
              <a:t> appointment as a NIHR Dem-Comm Fellow in applied dementia care research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             Bettina’s appointment as a long-term (2 years+) Dem-Comm Co-Researcher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sz="1800" i="1" dirty="0"/>
              <a:t>Orii has already worked in dementia care as a clinician and a researcher for over 20 years </a:t>
            </a:r>
          </a:p>
          <a:p>
            <a:pPr marL="0" indent="0">
              <a:buNone/>
            </a:pPr>
            <a:r>
              <a:rPr lang="en-US" sz="1800" i="1" dirty="0"/>
              <a:t>          – so why was Bettina’s ongoing involvement as a co-researcher so crucial?</a:t>
            </a:r>
          </a:p>
          <a:p>
            <a:endParaRPr lang="en-US" sz="1800" i="1" dirty="0"/>
          </a:p>
          <a:p>
            <a:endParaRPr lang="en-US" sz="1800" i="1" dirty="0"/>
          </a:p>
          <a:p>
            <a:pPr marL="0" indent="0">
              <a:buNone/>
            </a:pPr>
            <a:r>
              <a:rPr lang="en-US" sz="1800" i="1" dirty="0"/>
              <a:t>   Trust, Community Link, then create opportunities (informal talks) to show university researchers can be trusted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6C37EE-7789-2A6A-B2E1-39BA651D02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0EACED-CA5D-B048-836B-BF30EF0E914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 descr="A close up of blue text&#10;&#10;AI-generated content may be incorrect.">
            <a:extLst>
              <a:ext uri="{FF2B5EF4-FFF2-40B4-BE49-F238E27FC236}">
                <a16:creationId xmlns:a16="http://schemas.microsoft.com/office/drawing/2014/main" id="{1854CB31-90E9-D614-9D46-DBA62C07E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2333" y="5911702"/>
            <a:ext cx="2567155" cy="459385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48B19242-9263-7A9B-9D03-4EDE8EA1A9D4}"/>
              </a:ext>
            </a:extLst>
          </p:cNvPr>
          <p:cNvSpPr/>
          <p:nvPr/>
        </p:nvSpPr>
        <p:spPr>
          <a:xfrm>
            <a:off x="5390705" y="2233688"/>
            <a:ext cx="170121" cy="44656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A6B881D5-2D03-753E-7209-456E4FC73EBA}"/>
              </a:ext>
            </a:extLst>
          </p:cNvPr>
          <p:cNvSpPr/>
          <p:nvPr/>
        </p:nvSpPr>
        <p:spPr>
          <a:xfrm>
            <a:off x="5390704" y="4841359"/>
            <a:ext cx="170121" cy="44656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480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2DA3B-A81A-32A8-F0F5-B729E4C7A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DA95ECA-7023-376D-1346-42428DDB4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Community response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E68F09-8C06-AC8A-7366-C66FD19F06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0EACED-CA5D-B048-836B-BF30EF0E914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FE009A-3B92-8EBF-EF8F-E704FB8F3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1004" y="209187"/>
            <a:ext cx="3255546" cy="481626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22C7B3CF-A42C-4D27-A4D2-3E11E2D341E4}"/>
              </a:ext>
            </a:extLst>
          </p:cNvPr>
          <p:cNvSpPr/>
          <p:nvPr/>
        </p:nvSpPr>
        <p:spPr>
          <a:xfrm>
            <a:off x="1119504" y="1459091"/>
            <a:ext cx="2743201" cy="1649538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i="1" dirty="0"/>
              <a:t>What is in it for us?</a:t>
            </a: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3085F06D-7390-1746-408B-2F07338CA619}"/>
              </a:ext>
            </a:extLst>
          </p:cNvPr>
          <p:cNvSpPr/>
          <p:nvPr/>
        </p:nvSpPr>
        <p:spPr>
          <a:xfrm>
            <a:off x="8263669" y="1422623"/>
            <a:ext cx="2413590" cy="1722474"/>
          </a:xfrm>
          <a:prstGeom prst="cloudCallout">
            <a:avLst>
              <a:gd name="adj1" fmla="val 43044"/>
              <a:gd name="adj2" fmla="val 64352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We don’t talk our private business in public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959C6BE9-B6EA-7C89-A47A-229688B7E51E}"/>
              </a:ext>
            </a:extLst>
          </p:cNvPr>
          <p:cNvSpPr/>
          <p:nvPr/>
        </p:nvSpPr>
        <p:spPr>
          <a:xfrm>
            <a:off x="1667349" y="4595513"/>
            <a:ext cx="2948690" cy="1606792"/>
          </a:xfrm>
          <a:prstGeom prst="wedgeRoundRectCallout">
            <a:avLst>
              <a:gd name="adj1" fmla="val -1096"/>
              <a:gd name="adj2" fmla="val 62500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i="1" dirty="0"/>
              <a:t>What we really need is a culturally appropriate, local day service for Caribbean older people – not Research</a:t>
            </a: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E13B9BC9-F145-6868-A17D-CDA434012331}"/>
              </a:ext>
            </a:extLst>
          </p:cNvPr>
          <p:cNvSpPr/>
          <p:nvPr/>
        </p:nvSpPr>
        <p:spPr>
          <a:xfrm>
            <a:off x="8183923" y="4518198"/>
            <a:ext cx="2340728" cy="149983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i="1" dirty="0"/>
              <a:t>After your talk, xx went to see their doctor </a:t>
            </a:r>
          </a:p>
        </p:txBody>
      </p:sp>
      <p:pic>
        <p:nvPicPr>
          <p:cNvPr id="1026" name="Picture 2" descr="Free Game Table photo and picture">
            <a:extLst>
              <a:ext uri="{FF2B5EF4-FFF2-40B4-BE49-F238E27FC236}">
                <a16:creationId xmlns:a16="http://schemas.microsoft.com/office/drawing/2014/main" id="{26E953B6-A07E-BBB7-F53E-4C66C66F8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738" y="2283860"/>
            <a:ext cx="2550898" cy="191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468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D1B0D-ED19-36E0-DB84-359A1F49B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E1D25E6-615A-5E08-0E42-346AE0F90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233" y="0"/>
            <a:ext cx="10685720" cy="900000"/>
          </a:xfrm>
        </p:spPr>
        <p:txBody>
          <a:bodyPr>
            <a:normAutofit/>
          </a:bodyPr>
          <a:lstStyle/>
          <a:p>
            <a:r>
              <a:rPr lang="en-US" sz="2400" dirty="0"/>
              <a:t>What I learnt from being a co-researcher for dementia research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8290FE-0D2F-159F-2EC9-CABF8365A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50" y="1132495"/>
            <a:ext cx="11341100" cy="5266717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It takes time to build up trusting relationships between community members and researchers</a:t>
            </a:r>
          </a:p>
          <a:p>
            <a:r>
              <a:rPr lang="en-US" sz="1800" dirty="0"/>
              <a:t>Members of the community will engage if they have someone like them speaking and supported by professionals</a:t>
            </a:r>
          </a:p>
          <a:p>
            <a:r>
              <a:rPr lang="en-US" sz="1800" dirty="0"/>
              <a:t>I may not be an expert, but I am a key messenger to link my community to dementia knowledge/ researchers</a:t>
            </a:r>
          </a:p>
          <a:p>
            <a:r>
              <a:rPr lang="en-US" sz="1800" dirty="0"/>
              <a:t>Being a co-researcher allowed me to question and challenge dementia </a:t>
            </a:r>
            <a:r>
              <a:rPr lang="en-US" sz="1800" dirty="0" err="1"/>
              <a:t>organisations</a:t>
            </a:r>
            <a:r>
              <a:rPr lang="en-US" sz="1800" dirty="0"/>
              <a:t>/ research groups how they engage with the black community</a:t>
            </a:r>
          </a:p>
          <a:p>
            <a:r>
              <a:rPr lang="en-US" sz="1800" dirty="0"/>
              <a:t>Opportunity to expand my research involvement – I became a co-applicant for the SPIN-D Network, extending my dementia knowledge and being involved in conference presentation and grants application evaluation</a:t>
            </a:r>
          </a:p>
          <a:p>
            <a:endParaRPr lang="en-US" sz="1800" dirty="0"/>
          </a:p>
          <a:p>
            <a:r>
              <a:rPr lang="en-GB" sz="1800" b="1" dirty="0"/>
              <a:t>Challenge</a:t>
            </a:r>
            <a:r>
              <a:rPr lang="en-GB" sz="1800" dirty="0"/>
              <a:t>: lack of culturally appropriate dementia literature/ dementia care resources – difficult to convince Caribbean community members to use dementia support services if they cannot relate to the resources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b="1" dirty="0"/>
              <a:t>Challenge:</a:t>
            </a:r>
            <a:r>
              <a:rPr lang="en-GB" sz="1800" dirty="0"/>
              <a:t> even though I am a well-respected/ connected community member, engaging Caribbean men from certain generations in health awareness talks, remains a challenge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Orii (Researcher)’s perspective – Poster tomorrow (8</a:t>
            </a:r>
            <a:r>
              <a:rPr lang="en-GB" sz="1800" baseline="30000" dirty="0"/>
              <a:t>th</a:t>
            </a:r>
            <a:r>
              <a:rPr lang="en-GB" sz="1800" dirty="0"/>
              <a:t> Oct)</a:t>
            </a:r>
            <a:r>
              <a:rPr lang="en-GB" sz="1800" i="1" dirty="0"/>
              <a:t> “We’ll keep chipping away”: a joint learning journey for a Caribbean co-researcher and a university researcher to raise dementia awareness amongst Caribbean communities</a:t>
            </a:r>
          </a:p>
          <a:p>
            <a:endParaRPr lang="en-US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DF1ECE-E23C-DC4D-0C31-9F857FD902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0EACED-CA5D-B048-836B-BF30EF0E914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7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B3D94-36D0-8A05-8D2A-69D94301F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4220FE-458A-147B-7501-6C88DFAE3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Future Plans &amp; Recommendations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45A532-F56B-8A9C-F6E1-CC0237BDD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95" y="1074972"/>
            <a:ext cx="11089609" cy="5522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7030A0"/>
                </a:solidFill>
              </a:rPr>
              <a:t>Future plans for my development:</a:t>
            </a:r>
          </a:p>
          <a:p>
            <a:r>
              <a:rPr lang="en-US" sz="1800" dirty="0"/>
              <a:t>Develop my skills and research knowledge further by undertaking external courses, as well as participating in dementia training courses as part of my current role (e.g., Liv-Dem course, November 2025)</a:t>
            </a:r>
          </a:p>
          <a:p>
            <a:r>
              <a:rPr lang="en-US" sz="1800" dirty="0"/>
              <a:t>Building on my experience of working with UoN researchers, I have also started my own dementia initiative in Nottingham: </a:t>
            </a:r>
            <a:r>
              <a:rPr lang="en-US" sz="1800" i="1" dirty="0"/>
              <a:t>Dementia Safe Space</a:t>
            </a:r>
            <a:r>
              <a:rPr lang="en-US" sz="1800" dirty="0"/>
              <a:t> for African &amp; Caribbean people, supported by CEO of a local cinema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1800" b="1" dirty="0">
                <a:solidFill>
                  <a:srgbClr val="990033"/>
                </a:solidFill>
              </a:rPr>
              <a:t>Recommendations:</a:t>
            </a:r>
          </a:p>
          <a:p>
            <a:pPr marL="0" indent="0">
              <a:buNone/>
            </a:pPr>
            <a:r>
              <a:rPr lang="en-US" sz="1800" b="1" i="1" dirty="0"/>
              <a:t>For Funders &amp; Research Networks:</a:t>
            </a:r>
          </a:p>
          <a:p>
            <a:r>
              <a:rPr lang="en-US" sz="1800" dirty="0"/>
              <a:t>Longer-term support for community researchers – consider creating ‘Co-Researcher Fellowship’</a:t>
            </a:r>
          </a:p>
          <a:p>
            <a:r>
              <a:rPr lang="en-US" sz="1800" dirty="0"/>
              <a:t>Develop a network for community researchers for mutual support and learning opportunities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i="1" dirty="0"/>
              <a:t>For Researchers/ University academics:</a:t>
            </a:r>
          </a:p>
          <a:p>
            <a:r>
              <a:rPr lang="en-US" sz="1800" dirty="0"/>
              <a:t>Talk to community members before you start making research plans.</a:t>
            </a:r>
          </a:p>
          <a:p>
            <a:r>
              <a:rPr lang="en-US" sz="1800" dirty="0"/>
              <a:t>Do not underestimate the time and efforts required to build trusting working relationships with any community. Deliver what you promise to deliver. Frequent communication and transparency is essential.</a:t>
            </a:r>
          </a:p>
          <a:p>
            <a:r>
              <a:rPr lang="en-US" sz="1800" dirty="0"/>
              <a:t>Consider offering more academic training and certificates to community researchers.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09C9D3-C6AB-96E9-DEC0-2529B38C7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0EACED-CA5D-B048-836B-BF30EF0E914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9C3B71-9E04-9E97-72D1-1382F8EF7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1004" y="217975"/>
            <a:ext cx="3255546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7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A4440-EED2-9176-2FFF-7D60D0E14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BA2DB6B-B4BB-C409-ED52-4A7AFD71F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618" y="2234461"/>
            <a:ext cx="10440987" cy="393242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Thank you</a:t>
            </a: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r>
              <a:rPr lang="en-US" sz="2400" b="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Bettina.Wallace@nottingham.ac.uk</a:t>
            </a:r>
            <a:br>
              <a:rPr lang="en-US" sz="2400" b="0" dirty="0">
                <a:solidFill>
                  <a:srgbClr val="002060"/>
                </a:solidFill>
              </a:rPr>
            </a:br>
            <a:r>
              <a:rPr lang="en-US" sz="2400" b="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Orii.McDermott@nottingham.ac.uk</a:t>
            </a:r>
            <a:br>
              <a:rPr lang="en-US" sz="2400" b="0" dirty="0">
                <a:solidFill>
                  <a:srgbClr val="002060"/>
                </a:solidFill>
              </a:rPr>
            </a:b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C9D0A4-6B3E-4D0A-FAC2-D5F0CC04B7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0EACED-CA5D-B048-836B-BF30EF0E914A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 descr="A close up of blue text&#10;&#10;AI-generated content may be incorrect.">
            <a:extLst>
              <a:ext uri="{FF2B5EF4-FFF2-40B4-BE49-F238E27FC236}">
                <a16:creationId xmlns:a16="http://schemas.microsoft.com/office/drawing/2014/main" id="{032F4F9C-824D-F2E3-BD52-1FEE213F7D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8692" y="5648723"/>
            <a:ext cx="2895606" cy="5181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50751F-6B77-EF1D-75F2-7A679A81EC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618" y="5470954"/>
            <a:ext cx="1660093" cy="92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17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a8d30e-3eb0-4167-b686-5fd4d1de55fa" xsi:nil="true"/>
    <lcf76f155ced4ddcb4097134ff3c332f xmlns="16640679-8aa6-4262-947d-54cfc3df5a3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391EDCFC911F45A9DD8B1389DBAE73" ma:contentTypeVersion="21" ma:contentTypeDescription="Create a new document." ma:contentTypeScope="" ma:versionID="18cf16ec0aa6da56be582e2a7172ba75">
  <xsd:schema xmlns:xsd="http://www.w3.org/2001/XMLSchema" xmlns:xs="http://www.w3.org/2001/XMLSchema" xmlns:p="http://schemas.microsoft.com/office/2006/metadata/properties" xmlns:ns2="16640679-8aa6-4262-947d-54cfc3df5a39" xmlns:ns3="c9a8d30e-3eb0-4167-b686-5fd4d1de55fa" targetNamespace="http://schemas.microsoft.com/office/2006/metadata/properties" ma:root="true" ma:fieldsID="d124782be059d696050be41b9b0f868d" ns2:_="" ns3:_="">
    <xsd:import namespace="16640679-8aa6-4262-947d-54cfc3df5a39"/>
    <xsd:import namespace="c9a8d30e-3eb0-4167-b686-5fd4d1de55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640679-8aa6-4262-947d-54cfc3df5a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6624216-d583-4636-a04d-17921d6eaf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a8d30e-3eb0-4167-b686-5fd4d1de55f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14155df0-2a5e-4291-af6d-612008b03141}" ma:internalName="TaxCatchAll" ma:showField="CatchAllData" ma:web="c9a8d30e-3eb0-4167-b686-5fd4d1de55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127732-9657-4ADC-9DFB-1C6F5360C0BC}">
  <ds:schemaRefs>
    <ds:schemaRef ds:uri="http://www.w3.org/XML/1998/namespace"/>
    <ds:schemaRef ds:uri="http://purl.org/dc/terms/"/>
    <ds:schemaRef ds:uri="http://schemas.microsoft.com/office/2006/documentManagement/types"/>
    <ds:schemaRef ds:uri="c9a8d30e-3eb0-4167-b686-5fd4d1de55fa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16640679-8aa6-4262-947d-54cfc3df5a39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5F2E3F8-668E-4BF5-B0E6-A6161841FE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640679-8aa6-4262-947d-54cfc3df5a39"/>
    <ds:schemaRef ds:uri="c9a8d30e-3eb0-4167-b686-5fd4d1de55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A66ABB9-1454-4761-BEAD-3B9475C6FC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617</Words>
  <Application>Microsoft Macintosh PowerPoint</Application>
  <PresentationFormat>Widescreen</PresentationFormat>
  <Paragraphs>61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Georgia</vt:lpstr>
      <vt:lpstr>Wingdings</vt:lpstr>
      <vt:lpstr>Office Theme</vt:lpstr>
      <vt:lpstr>“We are too secretive – we need to talk about dementia: a Caribbean co-researcher’s vital contributions to dementia care research</vt:lpstr>
      <vt:lpstr>My background</vt:lpstr>
      <vt:lpstr>Appointment as a Dem-Comm Co(mmunity)-Researcher</vt:lpstr>
      <vt:lpstr>Community response</vt:lpstr>
      <vt:lpstr>What I learnt from being a co-researcher for dementia research</vt:lpstr>
      <vt:lpstr>Future Plans &amp; Recommendations</vt:lpstr>
      <vt:lpstr>Thank you   Bettina.Wallace@nottingham.ac.uk Orii.McDermott@nottingham.ac.uk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University of Nottingham PowerPoint template</dc:title>
  <dc:creator/>
  <cp:lastModifiedBy/>
  <cp:revision>50</cp:revision>
  <dcterms:created xsi:type="dcterms:W3CDTF">2023-09-01T16:10:27Z</dcterms:created>
  <dcterms:modified xsi:type="dcterms:W3CDTF">2025-09-15T20:42:46Z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0x01010024391EDCFC911F45A9DD8B1389DBAE73</vt:lpwstr>
  </property>
  <property fmtid="{D5CDD505-2E9C-101B-9397-08002B2CF9AE}" pid="3" name="MediaServiceImageTags">
    <vt:lpwstr/>
  </property>
</Properties>
</file>