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2" r:id="rId1"/>
  </p:sldMasterIdLst>
  <p:sldIdLst>
    <p:sldId id="256" r:id="rId2"/>
  </p:sldIdLst>
  <p:sldSz cx="21383625" cy="30275213"/>
  <p:notesSz cx="6858000" cy="9144000"/>
  <p:embeddedFontLst>
    <p:embeddedFont>
      <p:font typeface="Inclusive Sans" panose="020B0604020202020204" charset="0"/>
      <p:regular r:id="rId3"/>
      <p:bold r:id="rId4"/>
      <p:italic r:id="rId5"/>
      <p:boldItalic r:id="rId6"/>
    </p:embeddedFont>
    <p:embeddedFont>
      <p:font typeface="Inclusive Sans SemiBold" panose="020B0604020202020204" charset="0"/>
      <p:bold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85E"/>
    <a:srgbClr val="FFD1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4" d="100"/>
          <a:sy n="24" d="100"/>
        </p:scale>
        <p:origin x="31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microsoft.com/office/2016/11/relationships/changesInfo" Target="changesInfos/changesInfo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l, Kiran" userId="ebb4a0de-8c08-4217-a16d-3f981584fd96" providerId="ADAL" clId="{9A5F27EC-7D96-4BDB-ADE3-149BB6893F18}"/>
    <pc:docChg chg="custSel modMainMaster">
      <pc:chgData name="Johal, Kiran" userId="ebb4a0de-8c08-4217-a16d-3f981584fd96" providerId="ADAL" clId="{9A5F27EC-7D96-4BDB-ADE3-149BB6893F18}" dt="2026-04-28T09:49:15.096" v="3" actId="478"/>
      <pc:docMkLst>
        <pc:docMk/>
      </pc:docMkLst>
      <pc:sldMasterChg chg="modSldLayout">
        <pc:chgData name="Johal, Kiran" userId="ebb4a0de-8c08-4217-a16d-3f981584fd96" providerId="ADAL" clId="{9A5F27EC-7D96-4BDB-ADE3-149BB6893F18}" dt="2026-04-28T09:49:15.096" v="3" actId="478"/>
        <pc:sldMasterMkLst>
          <pc:docMk/>
          <pc:sldMasterMk cId="1470259161" sldId="2147483662"/>
        </pc:sldMasterMkLst>
        <pc:sldLayoutChg chg="addSp delSp modSp mod">
          <pc:chgData name="Johal, Kiran" userId="ebb4a0de-8c08-4217-a16d-3f981584fd96" providerId="ADAL" clId="{9A5F27EC-7D96-4BDB-ADE3-149BB6893F18}" dt="2026-04-28T09:49:15.096" v="3" actId="478"/>
          <pc:sldLayoutMkLst>
            <pc:docMk/>
            <pc:sldMasterMk cId="1470259161" sldId="2147483662"/>
            <pc:sldLayoutMk cId="3074151161" sldId="2147483676"/>
          </pc:sldLayoutMkLst>
          <pc:picChg chg="add mod">
            <ac:chgData name="Johal, Kiran" userId="ebb4a0de-8c08-4217-a16d-3f981584fd96" providerId="ADAL" clId="{9A5F27EC-7D96-4BDB-ADE3-149BB6893F18}" dt="2026-04-28T09:49:13.030" v="2" actId="14100"/>
            <ac:picMkLst>
              <pc:docMk/>
              <pc:sldMasterMk cId="1470259161" sldId="2147483662"/>
              <pc:sldLayoutMk cId="3074151161" sldId="2147483676"/>
              <ac:picMk id="6" creationId="{221E53AF-875F-45AF-A739-3C65CF82267D}"/>
            </ac:picMkLst>
          </pc:picChg>
          <pc:picChg chg="del">
            <ac:chgData name="Johal, Kiran" userId="ebb4a0de-8c08-4217-a16d-3f981584fd96" providerId="ADAL" clId="{9A5F27EC-7D96-4BDB-ADE3-149BB6893F18}" dt="2026-04-28T09:49:15.096" v="3" actId="478"/>
            <ac:picMkLst>
              <pc:docMk/>
              <pc:sldMasterMk cId="1470259161" sldId="2147483662"/>
              <pc:sldLayoutMk cId="3074151161" sldId="2147483676"/>
              <ac:picMk id="8" creationId="{9CF5D3CC-AD01-10D4-2D1D-BA80DBB39C50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9A2DFAE-AF57-3370-868A-B450AB574E26}"/>
              </a:ext>
            </a:extLst>
          </p:cNvPr>
          <p:cNvSpPr/>
          <p:nvPr userDrawn="1"/>
        </p:nvSpPr>
        <p:spPr>
          <a:xfrm>
            <a:off x="0" y="-1"/>
            <a:ext cx="21383625" cy="11776075"/>
          </a:xfrm>
          <a:prstGeom prst="rect">
            <a:avLst/>
          </a:prstGeom>
          <a:solidFill>
            <a:srgbClr val="FFD1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Subtitle 2"/>
          <p:cNvSpPr>
            <a:spLocks noGrp="1" noRot="1" noMove="1" noResize="1" noEditPoints="1" noAdjustHandles="1" noChangeArrowheads="1" noChangeShapeType="1"/>
          </p:cNvSpPr>
          <p:nvPr>
            <p:ph type="subTitle" idx="1" hasCustomPrompt="1"/>
          </p:nvPr>
        </p:nvSpPr>
        <p:spPr>
          <a:xfrm>
            <a:off x="1173480" y="8828390"/>
            <a:ext cx="16333471" cy="1937934"/>
          </a:xfrm>
        </p:spPr>
        <p:txBody>
          <a:bodyPr>
            <a:noAutofit/>
          </a:bodyPr>
          <a:lstStyle>
            <a:lvl1pPr marL="0" indent="0" algn="l">
              <a:buNone/>
              <a:defRPr sz="4600">
                <a:solidFill>
                  <a:srgbClr val="1C285E"/>
                </a:solidFill>
                <a:latin typeface="Inclusive Sans" pitchFamily="2" charset="0"/>
                <a:cs typeface="Inclusive Sans" pitchFamily="2" charset="0"/>
              </a:defRPr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 dirty="0"/>
              <a:t>Optional subheading or further information. Optional subheading or further information. Optional subheading or further information. </a:t>
            </a:r>
          </a:p>
        </p:txBody>
      </p: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ctrTitle" hasCustomPrompt="1"/>
          </p:nvPr>
        </p:nvSpPr>
        <p:spPr>
          <a:xfrm>
            <a:off x="1104900" y="3817232"/>
            <a:ext cx="16402051" cy="3785652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lang="en-US" sz="12000" b="1" kern="1200" dirty="0">
                <a:solidFill>
                  <a:srgbClr val="1C285E"/>
                </a:solidFill>
                <a:latin typeface="Inclusive Sans" pitchFamily="2" charset="0"/>
                <a:ea typeface="+mn-ea"/>
                <a:cs typeface="Inclusive Sans" pitchFamily="2" charset="0"/>
              </a:defRPr>
            </a:lvl1pPr>
          </a:lstStyle>
          <a:p>
            <a:r>
              <a:rPr lang="en-US" dirty="0"/>
              <a:t>Project title project title project title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16139B1-AB7B-84B8-C31E-9367AFC77E8B}"/>
              </a:ext>
            </a:extLst>
          </p:cNvPr>
          <p:cNvGrpSpPr/>
          <p:nvPr userDrawn="1"/>
        </p:nvGrpSpPr>
        <p:grpSpPr>
          <a:xfrm>
            <a:off x="-1" y="0"/>
            <a:ext cx="21383626" cy="8312151"/>
            <a:chOff x="-1" y="0"/>
            <a:chExt cx="21383626" cy="8312151"/>
          </a:xfrm>
        </p:grpSpPr>
        <p:pic>
          <p:nvPicPr>
            <p:cNvPr id="9" name="Picture 8" descr="A red gradient with black dots&#10;&#10;AI-generated content may be incorrect.">
              <a:extLst>
                <a:ext uri="{FF2B5EF4-FFF2-40B4-BE49-F238E27FC236}">
                  <a16:creationId xmlns:a16="http://schemas.microsoft.com/office/drawing/2014/main" id="{7C192598-DA27-0678-24EC-E955BA76285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4592300" y="0"/>
              <a:ext cx="6791325" cy="2409825"/>
            </a:xfrm>
            <a:prstGeom prst="rect">
              <a:avLst/>
            </a:prstGeom>
          </p:spPr>
        </p:pic>
        <p:pic>
          <p:nvPicPr>
            <p:cNvPr id="10" name="Picture 9" descr="A red gradient with black dots&#10;&#10;AI-generated content may be incorrect.">
              <a:extLst>
                <a:ext uri="{FF2B5EF4-FFF2-40B4-BE49-F238E27FC236}">
                  <a16:creationId xmlns:a16="http://schemas.microsoft.com/office/drawing/2014/main" id="{A6A6F58C-B248-72B7-DBA7-C84B37F907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7506951" y="2409825"/>
              <a:ext cx="3876674" cy="1076325"/>
            </a:xfrm>
            <a:prstGeom prst="rect">
              <a:avLst/>
            </a:prstGeom>
          </p:spPr>
        </p:pic>
        <p:pic>
          <p:nvPicPr>
            <p:cNvPr id="13" name="Picture 12" descr="A red gradient with black dots&#10;&#10;AI-generated content may be incorrect.">
              <a:extLst>
                <a:ext uri="{FF2B5EF4-FFF2-40B4-BE49-F238E27FC236}">
                  <a16:creationId xmlns:a16="http://schemas.microsoft.com/office/drawing/2014/main" id="{93AEE4A0-538D-E05A-F883-55F614BA81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 rot="10800000">
              <a:off x="-1" y="7991474"/>
              <a:ext cx="7610460" cy="320677"/>
            </a:xfrm>
            <a:prstGeom prst="rect">
              <a:avLst/>
            </a:prstGeom>
          </p:spPr>
        </p:pic>
      </p:grpSp>
      <p:sp>
        <p:nvSpPr>
          <p:cNvPr id="21" name="Subtitle 2">
            <a:extLst>
              <a:ext uri="{FF2B5EF4-FFF2-40B4-BE49-F238E27FC236}">
                <a16:creationId xmlns:a16="http://schemas.microsoft.com/office/drawing/2014/main" id="{28D143A1-B835-080B-CB1F-44C5C0DE4AB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7392650" y="28470477"/>
            <a:ext cx="3085793" cy="7426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4600" kern="1200">
                <a:solidFill>
                  <a:srgbClr val="1C285E"/>
                </a:solidFill>
                <a:latin typeface="Inclusive Sans" pitchFamily="2" charset="0"/>
                <a:ea typeface="+mn-ea"/>
                <a:cs typeface="Inclusive Sans" pitchFamily="2" charset="0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0" b="1" dirty="0">
                <a:latin typeface="Inclusive Sans SemiBold" pitchFamily="2" charset="0"/>
                <a:cs typeface="Inclusive Sans SemiBold" pitchFamily="2" charset="0"/>
              </a:rPr>
              <a:t>nihr.ac.uk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9EB9EC7-D705-94D3-9166-E485898BD6A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72540" y="27531060"/>
            <a:ext cx="4274820" cy="1447800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</a:lstStyle>
          <a:p>
            <a:r>
              <a:rPr lang="en-GB" dirty="0"/>
              <a:t>Host or partner logo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2B9F20D9-BF3A-6C4A-0D80-A84527B3552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34100" y="27531060"/>
            <a:ext cx="4274820" cy="1447800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</a:lstStyle>
          <a:p>
            <a:r>
              <a:rPr lang="en-GB" dirty="0"/>
              <a:t>Host or partner logo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569D46A8-2F74-0A52-0553-5A09DF75243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997566" y="27531060"/>
            <a:ext cx="4274820" cy="1447800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</a:lstStyle>
          <a:p>
            <a:r>
              <a:rPr lang="en-GB" dirty="0"/>
              <a:t>Host or partner logo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1E53AF-875F-45AF-A739-3C65CF82267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541" y="1309923"/>
            <a:ext cx="9725026" cy="1127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151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364D74-9AA3-4C33-6D41-D64CF7EAC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284" y="1611877"/>
            <a:ext cx="18974707" cy="585180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EA4953-D1AD-E2D7-D752-E9B4B90B6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0283" y="8059374"/>
            <a:ext cx="18974705" cy="1920934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8E161-6C6E-2742-1699-7E49B1817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8919496" y="28291520"/>
            <a:ext cx="1573845" cy="323935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r">
              <a:defRPr sz="2105">
                <a:solidFill>
                  <a:schemeClr val="tx1"/>
                </a:solidFill>
                <a:latin typeface="Inclusive Sans" pitchFamily="2" charset="0"/>
                <a:cs typeface="Inclusive Sans" pitchFamily="2" charset="0"/>
              </a:defRPr>
            </a:lvl1pPr>
          </a:lstStyle>
          <a:p>
            <a:fld id="{C7287B81-3ADA-4FDD-A033-248A7989A61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F24DB5-939A-7013-29CC-9C6DD242B9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93655" y="28291525"/>
            <a:ext cx="7283166" cy="81522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2105">
                <a:solidFill>
                  <a:schemeClr val="tx1"/>
                </a:solidFill>
                <a:latin typeface="Inclusive Sans" pitchFamily="2" charset="0"/>
                <a:cs typeface="Inclusive Sans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25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1603766" rtl="0" eaLnBrk="1" latinLnBrk="0" hangingPunct="1">
        <a:lnSpc>
          <a:spcPct val="90000"/>
        </a:lnSpc>
        <a:spcBef>
          <a:spcPct val="0"/>
        </a:spcBef>
        <a:buNone/>
        <a:defRPr sz="7717" kern="1200">
          <a:solidFill>
            <a:schemeClr val="tx1"/>
          </a:solidFill>
          <a:latin typeface="Inclusive Sans" pitchFamily="2" charset="0"/>
          <a:ea typeface="+mj-ea"/>
          <a:cs typeface="Inclusive Sans" pitchFamily="2" charset="0"/>
        </a:defRPr>
      </a:lvl1pPr>
    </p:titleStyle>
    <p:bodyStyle>
      <a:lvl1pPr marL="400942" indent="-400942" algn="l" defTabSz="1603766" rtl="0" eaLnBrk="1" latinLnBrk="0" hangingPunct="1">
        <a:lnSpc>
          <a:spcPct val="90000"/>
        </a:lnSpc>
        <a:spcBef>
          <a:spcPts val="1754"/>
        </a:spcBef>
        <a:buFont typeface="Arial" panose="020B0604020202020204" pitchFamily="34" charset="0"/>
        <a:buChar char="•"/>
        <a:defRPr sz="4911" kern="1200">
          <a:solidFill>
            <a:schemeClr val="accent6"/>
          </a:solidFill>
          <a:latin typeface="Inclusive Sans" pitchFamily="2" charset="0"/>
          <a:ea typeface="+mn-ea"/>
          <a:cs typeface="Inclusive Sans" pitchFamily="2" charset="0"/>
        </a:defRPr>
      </a:lvl1pPr>
      <a:lvl2pPr marL="1202825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4209" kern="1200">
          <a:solidFill>
            <a:schemeClr val="accent6"/>
          </a:solidFill>
          <a:latin typeface="Inclusive Sans" pitchFamily="2" charset="0"/>
          <a:ea typeface="+mn-ea"/>
          <a:cs typeface="Inclusive Sans" pitchFamily="2" charset="0"/>
        </a:defRPr>
      </a:lvl2pPr>
      <a:lvl3pPr marL="2004708" indent="-400942" algn="l" defTabSz="1603766" rtl="0" eaLnBrk="1" latinLnBrk="0" hangingPunct="1">
        <a:lnSpc>
          <a:spcPct val="90000"/>
        </a:lnSpc>
        <a:spcBef>
          <a:spcPts val="877"/>
        </a:spcBef>
        <a:buFont typeface="Inclusive Sans"/>
        <a:buChar char="–"/>
        <a:defRPr sz="3508" kern="1200">
          <a:solidFill>
            <a:schemeClr val="accent6"/>
          </a:solidFill>
          <a:latin typeface="Inclusive Sans" pitchFamily="2" charset="0"/>
          <a:ea typeface="+mn-ea"/>
          <a:cs typeface="Inclusive Sans" pitchFamily="2" charset="0"/>
        </a:defRPr>
      </a:lvl3pPr>
      <a:lvl4pPr marL="2806591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accent6"/>
          </a:solidFill>
          <a:latin typeface="Inclusive Sans" pitchFamily="2" charset="0"/>
          <a:ea typeface="+mn-ea"/>
          <a:cs typeface="Inclusive Sans" pitchFamily="2" charset="0"/>
        </a:defRPr>
      </a:lvl4pPr>
      <a:lvl5pPr marL="3608474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accent6"/>
          </a:solidFill>
          <a:latin typeface="Inclusive Sans" pitchFamily="2" charset="0"/>
          <a:ea typeface="+mn-ea"/>
          <a:cs typeface="Inclusive Sans" pitchFamily="2" charset="0"/>
        </a:defRPr>
      </a:lvl5pPr>
      <a:lvl6pPr marL="4410357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5212240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6014123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816006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1pPr>
      <a:lvl2pPr marL="801883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2pPr>
      <a:lvl3pPr marL="1603766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3pPr>
      <a:lvl4pPr marL="2405649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20753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00941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4811298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561318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41506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ubtitle 35">
            <a:extLst>
              <a:ext uri="{FF2B5EF4-FFF2-40B4-BE49-F238E27FC236}">
                <a16:creationId xmlns:a16="http://schemas.microsoft.com/office/drawing/2014/main" id="{9B0826B7-BC5C-B21C-6B8F-F31799F9248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5" name="Title 34">
            <a:extLst>
              <a:ext uri="{FF2B5EF4-FFF2-40B4-BE49-F238E27FC236}">
                <a16:creationId xmlns:a16="http://schemas.microsoft.com/office/drawing/2014/main" id="{6DA6C5AF-9DAA-C316-0059-DB562AD7EB4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69C7CA8F-703B-D781-D5AD-BD30CBD023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192C68CA-3340-F09B-168C-A589865891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64CD9CE5-AF84-2FD4-8852-4226AB7E941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327708"/>
      </p:ext>
    </p:extLst>
  </p:cSld>
  <p:clrMapOvr>
    <a:masterClrMapping/>
  </p:clrMapOvr>
</p:sld>
</file>

<file path=ppt/theme/theme1.xml><?xml version="1.0" encoding="utf-8"?>
<a:theme xmlns:a="http://schemas.openxmlformats.org/drawingml/2006/main" name="NIHR - Inclusive Sans">
  <a:themeElements>
    <a:clrScheme name="NIHR 1">
      <a:dk1>
        <a:srgbClr val="1C285E"/>
      </a:dk1>
      <a:lt1>
        <a:srgbClr val="FFFFFF"/>
      </a:lt1>
      <a:dk2>
        <a:srgbClr val="FFD1E0"/>
      </a:dk2>
      <a:lt2>
        <a:srgbClr val="C3C5FF"/>
      </a:lt2>
      <a:accent1>
        <a:srgbClr val="FC5D5D"/>
      </a:accent1>
      <a:accent2>
        <a:srgbClr val="FAF3EB"/>
      </a:accent2>
      <a:accent3>
        <a:srgbClr val="C7E9FF"/>
      </a:accent3>
      <a:accent4>
        <a:srgbClr val="C5DCE5"/>
      </a:accent4>
      <a:accent5>
        <a:srgbClr val="804055"/>
      </a:accent5>
      <a:accent6>
        <a:srgbClr val="3C3C3C"/>
      </a:accent6>
      <a:hlink>
        <a:srgbClr val="C5DCE5"/>
      </a:hlink>
      <a:folHlink>
        <a:srgbClr val="3E439C"/>
      </a:folHlink>
    </a:clrScheme>
    <a:fontScheme name="Inclusive Sans">
      <a:majorFont>
        <a:latin typeface="Inclusive Sans"/>
        <a:ea typeface=""/>
        <a:cs typeface=""/>
      </a:majorFont>
      <a:minorFont>
        <a:latin typeface="Inclusiv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IHR - Inclusive Sans" id="{B6C6A219-F21F-48D0-8FCD-CBF4D456F7F8}" vid="{CFF3F3CE-7BAC-4083-963A-CB4A918964C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NIHR - Inclusive Sans</Template>
  <TotalTime>84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Inclusive Sans</vt:lpstr>
      <vt:lpstr>Inclusive Sans SemiBold</vt:lpstr>
      <vt:lpstr>NIHR - Inclusive Sans</vt:lpstr>
      <vt:lpstr>PowerPoint Presentation</vt:lpstr>
    </vt:vector>
  </TitlesOfParts>
  <Company>University of Leeds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Ford</dc:creator>
  <cp:lastModifiedBy>Johal, Kiran</cp:lastModifiedBy>
  <cp:revision>2</cp:revision>
  <dcterms:created xsi:type="dcterms:W3CDTF">2026-03-23T16:10:12Z</dcterms:created>
  <dcterms:modified xsi:type="dcterms:W3CDTF">2026-04-28T09:49:21Z</dcterms:modified>
</cp:coreProperties>
</file>