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5"/>
  </p:notesMasterIdLst>
  <p:sldIdLst>
    <p:sldId id="256" r:id="rId5"/>
    <p:sldId id="267" r:id="rId6"/>
    <p:sldId id="264" r:id="rId7"/>
    <p:sldId id="263" r:id="rId8"/>
    <p:sldId id="257" r:id="rId9"/>
    <p:sldId id="258" r:id="rId10"/>
    <p:sldId id="262" r:id="rId11"/>
    <p:sldId id="261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  <p14:sldId id="267"/>
            <p14:sldId id="264"/>
          </p14:sldIdLst>
        </p14:section>
        <p14:section name="Body (content) slides" id="{E4A2DC7B-1CBD-4F66-ADDC-76AD8F216162}">
          <p14:sldIdLst>
            <p14:sldId id="263"/>
            <p14:sldId id="257"/>
          </p14:sldIdLst>
        </p14:section>
        <p14:section name="Section separator slides" id="{0EBC4EC8-992E-41E7-B942-F8EB46ED6B78}">
          <p14:sldIdLst>
            <p14:sldId id="258"/>
            <p14:sldId id="262"/>
            <p14:sldId id="261"/>
            <p14:sldId id="259"/>
          </p14:sldIdLst>
        </p14:section>
        <p14:section name="End of presentation slide" id="{3DEFE252-2300-493E-B711-856B44168019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6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4A7B2-5EBC-4FB7-916D-E6484F59173B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595B-F26A-4289-86CA-3E1FCC799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79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3.emf"/><Relationship Id="rId4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36034" y="359253"/>
            <a:ext cx="3196167" cy="2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36034" y="359253"/>
            <a:ext cx="3196167" cy="27668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2422" y="6362871"/>
            <a:ext cx="3196167" cy="27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9658" y="6341355"/>
            <a:ext cx="3196167" cy="276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Research findings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1E13B-27F3-4E42-B5D5-E1143C99A9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44033"/>
            <a:ext cx="11056823" cy="60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12" y="6114084"/>
            <a:ext cx="2846274" cy="509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4390" y="6079353"/>
            <a:ext cx="6087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0" i="0" dirty="0" smtClean="0">
                <a:solidFill>
                  <a:schemeClr val="tx1"/>
                </a:solidFill>
                <a:effectLst/>
                <a:latin typeface="Lato"/>
              </a:rPr>
              <a:t>This study is funded by the </a:t>
            </a:r>
            <a:r>
              <a:rPr lang="en-GB" sz="1000" b="0" i="0" dirty="0" smtClean="0">
                <a:solidFill>
                  <a:srgbClr val="333333"/>
                </a:solidFill>
                <a:effectLst/>
                <a:latin typeface="Lato"/>
              </a:rPr>
              <a:t>NIHR Applied Research Collaboration East Midlands (ARC EM). </a:t>
            </a:r>
            <a:r>
              <a:rPr lang="en-GB" sz="1000" dirty="0" smtClean="0">
                <a:solidFill>
                  <a:srgbClr val="000000"/>
                </a:solidFill>
                <a:latin typeface="Segoe UI" panose="020B0502040204020203" pitchFamily="34" charset="0"/>
              </a:rPr>
              <a:t>The views expressed are those of the author(s) and not necessarily those of the NIHR or the Department of Health and Social Care.</a:t>
            </a:r>
            <a:endParaRPr lang="en-GB" sz="1000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72352" y="439265"/>
            <a:ext cx="1017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template for research findings. Host logo would need to be placed appropriately by the researcher (according to host’s guidelines)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Please note this is an example only. The Funded By logo has not been scaled by a designer.</a:t>
            </a:r>
          </a:p>
        </p:txBody>
      </p:sp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32189C-77EA-1F48-8F1F-931227CD8E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2E968D-F9E2-0840-B560-DA8515ABCB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1BC0E8-3238-8341-94C5-AC29994A83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D8962-F3A5-1C43-982E-9ABAC6A51F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1" r:id="rId3"/>
    <p:sldLayoutId id="2147483659" r:id="rId4"/>
    <p:sldLayoutId id="2147483653" r:id="rId5"/>
    <p:sldLayoutId id="2147483654" r:id="rId6"/>
    <p:sldLayoutId id="2147483660" r:id="rId7"/>
    <p:sldLayoutId id="2147483655" r:id="rId8"/>
    <p:sldLayoutId id="2147483658" r:id="rId9"/>
    <p:sldLayoutId id="2147483664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7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findings</a:t>
            </a:r>
          </a:p>
        </p:txBody>
      </p:sp>
    </p:spTree>
    <p:extLst>
      <p:ext uri="{BB962C8B-B14F-4D97-AF65-F5344CB8AC3E}">
        <p14:creationId xmlns:p14="http://schemas.microsoft.com/office/powerpoint/2010/main" val="26903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8D42C4F4D6ED4FB6DFDEBBB691FCD6" ma:contentTypeVersion="11" ma:contentTypeDescription="Create a new document." ma:contentTypeScope="" ma:versionID="d452e12603925bbe06323e9784771570">
  <xsd:schema xmlns:xsd="http://www.w3.org/2001/XMLSchema" xmlns:xs="http://www.w3.org/2001/XMLSchema" xmlns:p="http://schemas.microsoft.com/office/2006/metadata/properties" xmlns:ns3="f8d34afb-eaf3-414f-8c4c-a486f0a8a8fb" targetNamespace="http://schemas.microsoft.com/office/2006/metadata/properties" ma:root="true" ma:fieldsID="25798b39d988248924903eb8c7404e68" ns3:_="">
    <xsd:import namespace="f8d34afb-eaf3-414f-8c4c-a486f0a8a8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34afb-eaf3-414f-8c4c-a486f0a8a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32C9E-83CC-40B4-B572-4EBBD2B5D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34afb-eaf3-414f-8c4c-a486f0a8a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41F2DA-14F4-4084-B040-16DC59713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EE3531-C705-4BAC-AEAF-385210794BF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f8d34afb-eaf3-414f-8c4c-a486f0a8a8f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2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Lato</vt:lpstr>
      <vt:lpstr>Segoe UI</vt:lpstr>
      <vt:lpstr>Custom Design</vt:lpstr>
      <vt:lpstr>PowerPoint Presentation</vt:lpstr>
      <vt:lpstr>PowerPoint Presentation</vt:lpstr>
      <vt:lpstr>PowerPoint Presentation</vt:lpstr>
      <vt:lpstr>Research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Johal, Kirandeep K.</cp:lastModifiedBy>
  <cp:revision>54</cp:revision>
  <dcterms:created xsi:type="dcterms:W3CDTF">2019-02-07T15:31:28Z</dcterms:created>
  <dcterms:modified xsi:type="dcterms:W3CDTF">2022-04-26T09:21:11Z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0x010100A58D42C4F4D6ED4FB6DFDEBBB691FCD6</vt:lpwstr>
  </property>
</Properties>
</file>