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8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9"/>
    <p:restoredTop sz="94695"/>
  </p:normalViewPr>
  <p:slideViewPr>
    <p:cSldViewPr snapToGrid="0" showGuides="1">
      <p:cViewPr varScale="1">
        <p:scale>
          <a:sx n="104" d="100"/>
          <a:sy n="104" d="100"/>
        </p:scale>
        <p:origin x="10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l, Kiran" userId="ebb4a0de-8c08-4217-a16d-3f981584fd96" providerId="ADAL" clId="{B2A399A3-FD30-4D79-9001-90AF4050C008}"/>
    <pc:docChg chg="undo redo custSel modSld modMainMaster">
      <pc:chgData name="Johal, Kiran" userId="ebb4a0de-8c08-4217-a16d-3f981584fd96" providerId="ADAL" clId="{B2A399A3-FD30-4D79-9001-90AF4050C008}" dt="2026-04-21T13:19:31.336" v="100" actId="14100"/>
      <pc:docMkLst>
        <pc:docMk/>
      </pc:docMkLst>
      <pc:sldChg chg="modSp mod">
        <pc:chgData name="Johal, Kiran" userId="ebb4a0de-8c08-4217-a16d-3f981584fd96" providerId="ADAL" clId="{B2A399A3-FD30-4D79-9001-90AF4050C008}" dt="2026-04-21T13:18:50.678" v="90" actId="14100"/>
        <pc:sldMkLst>
          <pc:docMk/>
          <pc:sldMk cId="636846792" sldId="256"/>
        </pc:sldMkLst>
        <pc:spChg chg="mod">
          <ac:chgData name="Johal, Kiran" userId="ebb4a0de-8c08-4217-a16d-3f981584fd96" providerId="ADAL" clId="{B2A399A3-FD30-4D79-9001-90AF4050C008}" dt="2026-04-21T13:18:50.678" v="90" actId="14100"/>
          <ac:spMkLst>
            <pc:docMk/>
            <pc:sldMk cId="636846792" sldId="256"/>
            <ac:spMk id="7" creationId="{AA8E6CE3-0204-018B-7633-47616C974DD8}"/>
          </ac:spMkLst>
        </pc:spChg>
      </pc:sldChg>
      <pc:sldChg chg="modSp mod">
        <pc:chgData name="Johal, Kiran" userId="ebb4a0de-8c08-4217-a16d-3f981584fd96" providerId="ADAL" clId="{B2A399A3-FD30-4D79-9001-90AF4050C008}" dt="2026-04-21T13:19:24.575" v="97" actId="14100"/>
        <pc:sldMkLst>
          <pc:docMk/>
          <pc:sldMk cId="20025841" sldId="258"/>
        </pc:sldMkLst>
        <pc:spChg chg="mod">
          <ac:chgData name="Johal, Kiran" userId="ebb4a0de-8c08-4217-a16d-3f981584fd96" providerId="ADAL" clId="{B2A399A3-FD30-4D79-9001-90AF4050C008}" dt="2026-04-21T13:19:24.575" v="97" actId="14100"/>
          <ac:spMkLst>
            <pc:docMk/>
            <pc:sldMk cId="20025841" sldId="258"/>
            <ac:spMk id="7" creationId="{A7E2ABE6-E994-816F-BBFD-8F841DBC12E8}"/>
          </ac:spMkLst>
        </pc:spChg>
      </pc:sldChg>
      <pc:sldChg chg="addSp delSp modSp mod">
        <pc:chgData name="Johal, Kiran" userId="ebb4a0de-8c08-4217-a16d-3f981584fd96" providerId="ADAL" clId="{B2A399A3-FD30-4D79-9001-90AF4050C008}" dt="2026-04-21T13:19:12.166" v="94" actId="14100"/>
        <pc:sldMkLst>
          <pc:docMk/>
          <pc:sldMk cId="4035636704" sldId="271"/>
        </pc:sldMkLst>
        <pc:spChg chg="add del mod">
          <ac:chgData name="Johal, Kiran" userId="ebb4a0de-8c08-4217-a16d-3f981584fd96" providerId="ADAL" clId="{B2A399A3-FD30-4D79-9001-90AF4050C008}" dt="2026-04-21T13:18:54.780" v="91" actId="478"/>
          <ac:spMkLst>
            <pc:docMk/>
            <pc:sldMk cId="4035636704" sldId="271"/>
            <ac:spMk id="3" creationId="{D5750CCB-35E5-4C96-9F7E-3F297E5D40AB}"/>
          </ac:spMkLst>
        </pc:spChg>
        <pc:spChg chg="add mod">
          <ac:chgData name="Johal, Kiran" userId="ebb4a0de-8c08-4217-a16d-3f981584fd96" providerId="ADAL" clId="{B2A399A3-FD30-4D79-9001-90AF4050C008}" dt="2026-04-21T13:19:12.166" v="94" actId="14100"/>
          <ac:spMkLst>
            <pc:docMk/>
            <pc:sldMk cId="4035636704" sldId="271"/>
            <ac:spMk id="4" creationId="{BD0696C9-35EC-4021-A167-FEF6770CECBF}"/>
          </ac:spMkLst>
        </pc:spChg>
        <pc:spChg chg="del">
          <ac:chgData name="Johal, Kiran" userId="ebb4a0de-8c08-4217-a16d-3f981584fd96" providerId="ADAL" clId="{B2A399A3-FD30-4D79-9001-90AF4050C008}" dt="2026-04-16T13:57:47.548" v="79" actId="478"/>
          <ac:spMkLst>
            <pc:docMk/>
            <pc:sldMk cId="4035636704" sldId="271"/>
            <ac:spMk id="7" creationId="{E0AA9122-DF37-090F-FE08-DD3CE2A6B202}"/>
          </ac:spMkLst>
        </pc:spChg>
      </pc:sldChg>
      <pc:sldChg chg="modSp mod">
        <pc:chgData name="Johal, Kiran" userId="ebb4a0de-8c08-4217-a16d-3f981584fd96" providerId="ADAL" clId="{B2A399A3-FD30-4D79-9001-90AF4050C008}" dt="2026-04-21T13:19:31.336" v="100" actId="14100"/>
        <pc:sldMkLst>
          <pc:docMk/>
          <pc:sldMk cId="297877283" sldId="272"/>
        </pc:sldMkLst>
        <pc:spChg chg="mod">
          <ac:chgData name="Johal, Kiran" userId="ebb4a0de-8c08-4217-a16d-3f981584fd96" providerId="ADAL" clId="{B2A399A3-FD30-4D79-9001-90AF4050C008}" dt="2026-04-21T13:19:31.336" v="100" actId="14100"/>
          <ac:spMkLst>
            <pc:docMk/>
            <pc:sldMk cId="297877283" sldId="272"/>
            <ac:spMk id="7" creationId="{A8884694-8C41-5C60-2FA0-B694DD932039}"/>
          </ac:spMkLst>
        </pc:spChg>
      </pc:sldChg>
      <pc:sldMasterChg chg="modSldLayout">
        <pc:chgData name="Johal, Kiran" userId="ebb4a0de-8c08-4217-a16d-3f981584fd96" providerId="ADAL" clId="{B2A399A3-FD30-4D79-9001-90AF4050C008}" dt="2026-04-16T13:56:39.941" v="76" actId="478"/>
        <pc:sldMasterMkLst>
          <pc:docMk/>
          <pc:sldMasterMk cId="1090279468" sldId="2147483648"/>
        </pc:sldMasterMkLst>
        <pc:sldLayoutChg chg="addSp delSp modSp mod">
          <pc:chgData name="Johal, Kiran" userId="ebb4a0de-8c08-4217-a16d-3f981584fd96" providerId="ADAL" clId="{B2A399A3-FD30-4D79-9001-90AF4050C008}" dt="2026-04-16T13:55:54.769" v="64"/>
          <pc:sldLayoutMkLst>
            <pc:docMk/>
            <pc:sldMasterMk cId="1090279468" sldId="2147483648"/>
            <pc:sldLayoutMk cId="3916256153" sldId="2147483649"/>
          </pc:sldLayoutMkLst>
          <pc:picChg chg="add mod modCrop">
            <ac:chgData name="Johal, Kiran" userId="ebb4a0de-8c08-4217-a16d-3f981584fd96" providerId="ADAL" clId="{B2A399A3-FD30-4D79-9001-90AF4050C008}" dt="2026-04-16T13:53:45.549" v="47" actId="14100"/>
            <ac:picMkLst>
              <pc:docMk/>
              <pc:sldMasterMk cId="1090279468" sldId="2147483648"/>
              <pc:sldLayoutMk cId="3916256153" sldId="2147483649"/>
              <ac:picMk id="7" creationId="{213902B6-0322-465C-8305-BF19422ABB94}"/>
            </ac:picMkLst>
          </pc:picChg>
          <pc:picChg chg="del mod">
            <ac:chgData name="Johal, Kiran" userId="ebb4a0de-8c08-4217-a16d-3f981584fd96" providerId="ADAL" clId="{B2A399A3-FD30-4D79-9001-90AF4050C008}" dt="2026-04-16T13:53:48.076" v="48" actId="478"/>
            <ac:picMkLst>
              <pc:docMk/>
              <pc:sldMasterMk cId="1090279468" sldId="2147483648"/>
              <pc:sldLayoutMk cId="3916256153" sldId="2147483649"/>
              <ac:picMk id="9" creationId="{29F5E3E4-814D-96D3-450D-933183CB7D5A}"/>
            </ac:picMkLst>
          </pc:picChg>
          <pc:picChg chg="add del mod">
            <ac:chgData name="Johal, Kiran" userId="ebb4a0de-8c08-4217-a16d-3f981584fd96" providerId="ADAL" clId="{B2A399A3-FD30-4D79-9001-90AF4050C008}" dt="2026-04-16T13:55:54.769" v="64"/>
            <ac:picMkLst>
              <pc:docMk/>
              <pc:sldMasterMk cId="1090279468" sldId="2147483648"/>
              <pc:sldLayoutMk cId="3916256153" sldId="2147483649"/>
              <ac:picMk id="13" creationId="{D3BC3F94-8FBF-44CB-AACC-A9215CBD22BA}"/>
            </ac:picMkLst>
          </pc:picChg>
        </pc:sldLayoutChg>
        <pc:sldLayoutChg chg="addSp delSp modSp mod">
          <pc:chgData name="Johal, Kiran" userId="ebb4a0de-8c08-4217-a16d-3f981584fd96" providerId="ADAL" clId="{B2A399A3-FD30-4D79-9001-90AF4050C008}" dt="2026-04-16T13:56:39.941" v="76" actId="478"/>
          <pc:sldLayoutMkLst>
            <pc:docMk/>
            <pc:sldMasterMk cId="1090279468" sldId="2147483648"/>
            <pc:sldLayoutMk cId="2066870361" sldId="2147483660"/>
          </pc:sldLayoutMkLst>
          <pc:picChg chg="add del">
            <ac:chgData name="Johal, Kiran" userId="ebb4a0de-8c08-4217-a16d-3f981584fd96" providerId="ADAL" clId="{B2A399A3-FD30-4D79-9001-90AF4050C008}" dt="2026-04-16T13:56:39.941" v="76" actId="478"/>
            <ac:picMkLst>
              <pc:docMk/>
              <pc:sldMasterMk cId="1090279468" sldId="2147483648"/>
              <pc:sldLayoutMk cId="2066870361" sldId="2147483660"/>
              <ac:picMk id="6" creationId="{6029A525-3455-6444-B444-9E953B3D7FBA}"/>
            </ac:picMkLst>
          </pc:picChg>
          <pc:picChg chg="add del mod modCrop">
            <ac:chgData name="Johal, Kiran" userId="ebb4a0de-8c08-4217-a16d-3f981584fd96" providerId="ADAL" clId="{B2A399A3-FD30-4D79-9001-90AF4050C008}" dt="2026-04-16T13:56:33.886" v="73" actId="1076"/>
            <ac:picMkLst>
              <pc:docMk/>
              <pc:sldMasterMk cId="1090279468" sldId="2147483648"/>
              <pc:sldLayoutMk cId="2066870361" sldId="2147483660"/>
              <ac:picMk id="11" creationId="{65D6DCC8-7552-45A4-B1D9-84281B31A37F}"/>
            </ac:picMkLst>
          </pc:picChg>
        </pc:sldLayoutChg>
        <pc:sldLayoutChg chg="addSp delSp modSp mod">
          <pc:chgData name="Johal, Kiran" userId="ebb4a0de-8c08-4217-a16d-3f981584fd96" providerId="ADAL" clId="{B2A399A3-FD30-4D79-9001-90AF4050C008}" dt="2026-04-16T13:54:29.016" v="50" actId="478"/>
          <pc:sldLayoutMkLst>
            <pc:docMk/>
            <pc:sldMasterMk cId="1090279468" sldId="2147483648"/>
            <pc:sldLayoutMk cId="3995250677" sldId="2147483672"/>
          </pc:sldLayoutMkLst>
          <pc:picChg chg="del">
            <ac:chgData name="Johal, Kiran" userId="ebb4a0de-8c08-4217-a16d-3f981584fd96" providerId="ADAL" clId="{B2A399A3-FD30-4D79-9001-90AF4050C008}" dt="2026-04-16T13:54:29.016" v="50" actId="478"/>
            <ac:picMkLst>
              <pc:docMk/>
              <pc:sldMasterMk cId="1090279468" sldId="2147483648"/>
              <pc:sldLayoutMk cId="3995250677" sldId="2147483672"/>
              <ac:picMk id="6" creationId="{ECBDD136-57A1-D2B4-2A58-AC5E888441AB}"/>
            </ac:picMkLst>
          </pc:picChg>
          <pc:picChg chg="add mod">
            <ac:chgData name="Johal, Kiran" userId="ebb4a0de-8c08-4217-a16d-3f981584fd96" providerId="ADAL" clId="{B2A399A3-FD30-4D79-9001-90AF4050C008}" dt="2026-04-16T13:54:27.149" v="49"/>
            <ac:picMkLst>
              <pc:docMk/>
              <pc:sldMasterMk cId="1090279468" sldId="2147483648"/>
              <pc:sldLayoutMk cId="3995250677" sldId="2147483672"/>
              <ac:picMk id="8" creationId="{DBBE4D95-DD32-4A09-89E3-E7BF1F509F7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7FBC7-E0D3-C241-9047-E56D0EC6E8EA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775E1-D0FD-044E-8776-F6D99D0FC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796981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902B6-0322-465C-8305-BF19422AB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562" t="32600" r="8562" b="33369"/>
          <a:stretch/>
        </p:blipFill>
        <p:spPr>
          <a:xfrm>
            <a:off x="456855" y="515250"/>
            <a:ext cx="4270420" cy="49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6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5588399" cy="99293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857600"/>
            <a:ext cx="5588401" cy="3881992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10530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60965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37B0C1F-24DA-788D-FE1A-B61ED9B91EE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7999" y="1307432"/>
            <a:ext cx="11176399" cy="453933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2D0D9-B691-80DA-6309-876F944070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600" y="590400"/>
            <a:ext cx="11113200" cy="5677200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05869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535373"/>
            <a:ext cx="3545784" cy="4544705"/>
          </a:xfrm>
          <a:solidFill>
            <a:schemeClr val="accent4">
              <a:alpha val="61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DE85AF-778F-55FD-D1D1-6AA349DD1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108" y="153537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6805B4F9-599D-2065-F870-E81396FDAE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5244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F7235D1-0E20-6800-3FAF-5DFE74AA0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8615" y="153537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B2414A47-665A-EB92-733E-CE3FF37F0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00751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C768F4-4152-1318-48C0-9C203CABAB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9737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75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5927319" cy="46168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514901"/>
            <a:ext cx="5588401" cy="4508629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2938" y="614150"/>
            <a:ext cx="4810836" cy="56297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93565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E4D95-DD32-4A09-89E3-E7BF1F509F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562" t="32600" r="8562" b="33369"/>
          <a:stretch/>
        </p:blipFill>
        <p:spPr>
          <a:xfrm>
            <a:off x="456855" y="515250"/>
            <a:ext cx="4270420" cy="49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5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1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840113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3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3805608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D6DCC8-7552-45A4-B1D9-84281B31A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306" t="31996" r="8249" b="32173"/>
          <a:stretch/>
        </p:blipFill>
        <p:spPr>
          <a:xfrm>
            <a:off x="507600" y="488493"/>
            <a:ext cx="4175185" cy="5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70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979628"/>
            <a:ext cx="3796982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261066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/>
            </a:lvl1pPr>
          </a:lstStyle>
          <a:p>
            <a:r>
              <a:rPr lang="en-US" sz="120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26501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4458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10818541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268219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2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510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8ECBED-9E6C-F23F-0CE7-7606C88AD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326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/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46757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_bullets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510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CF5AF-7B43-D56A-E800-8540D687F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746000"/>
            <a:ext cx="10818540" cy="4276800"/>
          </a:xfrm>
        </p:spPr>
        <p:txBody>
          <a:bodyPr>
            <a:noAutofit/>
          </a:bodyPr>
          <a:lstStyle>
            <a:lvl1pPr marL="316800" indent="-316800">
              <a:spcAft>
                <a:spcPts val="1000"/>
              </a:spcAft>
              <a:defRPr sz="1700"/>
            </a:lvl1pPr>
            <a:lvl2pPr marL="633600" indent="-316800">
              <a:spcAft>
                <a:spcPts val="1000"/>
              </a:spcAft>
              <a:defRPr sz="1700"/>
            </a:lvl2pPr>
            <a:lvl3pPr marL="950400" indent="-316800">
              <a:spcAft>
                <a:spcPts val="1000"/>
              </a:spcAft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D7EC6-027D-7B62-4463-F4F567EFC760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0280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64D74-9AA3-4C33-6D41-D64CF7E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5125"/>
            <a:ext cx="10818541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4953-D1AD-E2D7-D752-E9B4B90B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825625"/>
            <a:ext cx="108185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E161-6C6E-2742-1699-7E49B181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7062" y="6408650"/>
            <a:ext cx="897337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F24DB5-939A-7013-29CC-9C6DD242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74" y="6408651"/>
            <a:ext cx="4152540" cy="1846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51" r:id="rId5"/>
    <p:sldLayoutId id="2147483664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0" r:id="rId14"/>
    <p:sldLayoutId id="2147483672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83F27F-6A89-CA26-22E4-DC2A2F630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D978E75-57BD-9FFD-F84A-03DFC3C3D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F6606DA-A11F-BF35-E17C-A247D04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952EC3-AB90-E819-714C-2FEC851E9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E6CE3-0204-018B-7633-47616C974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979628"/>
            <a:ext cx="5985565" cy="422405"/>
          </a:xfrm>
        </p:spPr>
        <p:txBody>
          <a:bodyPr/>
          <a:lstStyle/>
          <a:p>
            <a:r>
              <a:rPr lang="en-GB" i="0" dirty="0">
                <a:effectLst/>
              </a:rPr>
              <a:t>NIHR Applied Research Collaboration: East Midlands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84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648B-2764-CA7E-CF2C-712195C6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with image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7017F-E9F4-501B-42A1-844EFD782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304E1-BDBF-ECC2-3127-4F3A1015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EF31-6DAE-7A1A-36D6-EE0601CEE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9021C3-A6B0-9098-2957-1006F2827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A05-2F93-E127-E347-CA0D1500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D491979-DFEB-DB52-D535-E8A7ECD8B0F6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064012834"/>
              </p:ext>
            </p:extLst>
          </p:nvPr>
        </p:nvGraphicFramePr>
        <p:xfrm>
          <a:off x="508000" y="1308097"/>
          <a:ext cx="11176000" cy="452632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2703493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8938136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0284589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5620223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524033"/>
                    </a:ext>
                  </a:extLst>
                </a:gridCol>
              </a:tblGrid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Main column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04970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4931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305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17247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728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6673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775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9572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0058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331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2085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56EA8D-E233-E758-2AF3-29DB6964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28EECC-91F1-AE19-7710-D45ED159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F9DCF-8B16-D3D3-CF4E-62DF11D68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C365A-66C7-CA3F-BF1B-9F6A0DD2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AB8A2-D429-1ABF-FBD6-3EF17A5017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26A5E66-CABC-5820-1D26-DAD366F9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FD60-C1E2-043A-0A2D-23D0DC4DE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BD6F-44BF-5B20-3F59-05D77256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CA34-BBCC-3FA4-1FEC-13A17F44B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tIns="1404000">
            <a:no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85E9953-24DE-A603-578D-3CCA66208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C865FF-2D51-B1E7-9F6F-DAD6F227DE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3535379-8F64-A6C6-282E-B3ED6C83B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087EC6-1F75-6AAE-E1CF-32F79ADFDE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A3897B0-4503-E05D-8F35-31D3657E5A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7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466A-D989-96AE-A892-A15471AC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image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AC2F4-F799-4008-FD54-95EE3C9A1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A3DF-133F-0980-C70A-EB49017D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5A9E3-C2FE-5892-3B8B-31275F354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DF8792-D707-4674-144A-38F135F0C6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81A7-A2E5-6662-A9E1-EF9E46049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4A55-91D7-2585-C50C-86567AE6A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9419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250C-02A5-A5CB-95CB-EF60FE93A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554E-626E-3207-66C8-ECE13BDCD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4F3BC-6B5A-383B-1F89-4EF629461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6143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84D27-6D28-A9B3-938C-689C40BB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F672BE2-2F42-1593-1A1A-32D01028C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E2B4DE2-EEE0-8A87-7F34-82AE0A927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AFD4936-852D-1A89-5A15-7977564A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051397-C458-1C5F-14CF-6D14AE3A6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696C9-35EC-4021-A167-FEF6770CEC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5985564" cy="422405"/>
          </a:xfrm>
        </p:spPr>
        <p:txBody>
          <a:bodyPr/>
          <a:lstStyle/>
          <a:p>
            <a:r>
              <a:rPr lang="en-GB" i="0" dirty="0">
                <a:effectLst/>
              </a:rPr>
              <a:t>NIHR Applied Research Collaboration: East Midlands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63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9FA22-88F1-22BB-5139-DCD389DCC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0F9004-6155-BAC4-8640-4306127A5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42BFC6-FD05-DE1B-8B36-229AF8C9B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03F4E-461A-8A3E-8044-43CF859A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8626E-3121-2E9E-6F2C-73A531E33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2ABE6-E994-816F-BBFD-8F841DBC1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979628"/>
            <a:ext cx="5985564" cy="422405"/>
          </a:xfrm>
        </p:spPr>
        <p:txBody>
          <a:bodyPr/>
          <a:lstStyle/>
          <a:p>
            <a:r>
              <a:rPr lang="en-GB" i="0" dirty="0">
                <a:effectLst/>
              </a:rPr>
              <a:t>NIHR Applied Research Collaboration: East Midlands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2B9E-E38E-1D56-4963-BFB0B3103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2392B6B-F551-CEC0-210F-65998F4E4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presentation title here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599E72C5-335E-BAEC-3590-F0F7C5873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lorem ipsum 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88F04-F2FB-B081-BC0E-C062E554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DD/MM/YY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FD0A3A0-9DEB-AB09-DD33-EB0AF64C0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84694-8C41-5C60-2FA0-B694DD9320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8" y="1979628"/>
            <a:ext cx="5985566" cy="422405"/>
          </a:xfrm>
        </p:spPr>
        <p:txBody>
          <a:bodyPr/>
          <a:lstStyle/>
          <a:p>
            <a:r>
              <a:rPr lang="en-GB" i="0" dirty="0">
                <a:effectLst/>
              </a:rPr>
              <a:t>NIHR Applied Research Collaboration: East Midlands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7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358-699B-B433-8C91-AEB480CA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5386C-AC9F-0E31-B2C9-A2203CFDA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35513-CE29-36A7-94BC-C2D54691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34DE-6F29-4C82-470C-F497CE5F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062" y="6408650"/>
            <a:ext cx="897337" cy="184666"/>
          </a:xfrm>
        </p:spPr>
        <p:txBody>
          <a:bodyPr/>
          <a:lstStyle/>
          <a:p>
            <a:fld id="{5E5A60D2-E0FE-D345-A8D4-0AC8EF13F9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9710-47A1-4053-3A00-F4FAEC7A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E01F-25C4-0D30-7CB2-5470A5C8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80A7-5ACB-9DD1-8999-3B49DF886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11E8B-BCD6-97B4-FEE1-18A7A58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0800" y="6408001"/>
            <a:ext cx="3981450" cy="184666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AD22-583A-A8E6-F064-5DBDE3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7062" y="6408650"/>
            <a:ext cx="897337" cy="184666"/>
          </a:xfrm>
        </p:spPr>
        <p:txBody>
          <a:bodyPr/>
          <a:lstStyle/>
          <a:p>
            <a:fld id="{5E5A60D2-E0FE-D345-A8D4-0AC8EF13F9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F527-357B-C672-AC31-A1414147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73D3F-5F9C-608D-7EB7-49305779F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63885-817E-CAB0-2BCD-51B46DCA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9CD68-85BD-370E-2BEC-A1820AD4C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2141538"/>
            <a:ext cx="10622364" cy="3881992"/>
          </a:xfrm>
        </p:spPr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</a:t>
            </a:r>
          </a:p>
        </p:txBody>
      </p:sp>
    </p:spTree>
    <p:extLst>
      <p:ext uri="{BB962C8B-B14F-4D97-AF65-F5344CB8AC3E}">
        <p14:creationId xmlns:p14="http://schemas.microsoft.com/office/powerpoint/2010/main" val="319707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DEA1-B6AF-DC12-8AA3-DBB7375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1C2CA-145C-CFA9-CF47-B27D56A70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4739B-A5FB-9DE6-A07E-1F16E875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0A9E-023A-C678-79E2-9FEBECD41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5699D-C0EA-166E-C116-BC0A5F04D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Arial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 </a:t>
            </a:r>
          </a:p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et, </a:t>
            </a:r>
            <a:r>
              <a:rPr lang="en-US" dirty="0" err="1"/>
              <a:t>consectetur</a:t>
            </a:r>
            <a:r>
              <a:rPr lang="en-US" dirty="0"/>
              <a:t> sem.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26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8E86-180D-9854-EF83-4C67B35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90CB9-BDE5-04F5-0E1B-5264017B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60D2-E0FE-D345-A8D4-0AC8EF13F9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9A17F-67E3-1170-4F9E-81775B9C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Presentation title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E2A9A-0356-D042-D76F-64EFECAF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</p:txBody>
      </p:sp>
    </p:spTree>
    <p:extLst>
      <p:ext uri="{BB962C8B-B14F-4D97-AF65-F5344CB8AC3E}">
        <p14:creationId xmlns:p14="http://schemas.microsoft.com/office/powerpoint/2010/main" val="195187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C285E"/>
      </a:dk1>
      <a:lt1>
        <a:srgbClr val="FFFFFF"/>
      </a:lt1>
      <a:dk2>
        <a:srgbClr val="FFD1E0"/>
      </a:dk2>
      <a:lt2>
        <a:srgbClr val="C3C5FF"/>
      </a:lt2>
      <a:accent1>
        <a:srgbClr val="FC5D5D"/>
      </a:accent1>
      <a:accent2>
        <a:srgbClr val="FAF3EB"/>
      </a:accent2>
      <a:accent3>
        <a:srgbClr val="C7E9FF"/>
      </a:accent3>
      <a:accent4>
        <a:srgbClr val="C5DCE5"/>
      </a:accent4>
      <a:accent5>
        <a:srgbClr val="804055"/>
      </a:accent5>
      <a:accent6>
        <a:srgbClr val="3C3C3C"/>
      </a:accent6>
      <a:hlink>
        <a:srgbClr val="804055"/>
      </a:hlink>
      <a:folHlink>
        <a:srgbClr val="3E43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1184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System Font Regular</vt:lpstr>
      <vt:lpstr>Office Theme</vt:lpstr>
      <vt:lpstr>Insert presentation title here</vt:lpstr>
      <vt:lpstr>Insert presentation title here</vt:lpstr>
      <vt:lpstr>Insert presentation title here</vt:lpstr>
      <vt:lpstr>Insert presentation title here</vt:lpstr>
      <vt:lpstr>Divider slide  title here</vt:lpstr>
      <vt:lpstr>Divider slide  title here</vt:lpstr>
      <vt:lpstr>One column copy slide </vt:lpstr>
      <vt:lpstr>Two column copy slide </vt:lpstr>
      <vt:lpstr>One column copy slide</vt:lpstr>
      <vt:lpstr>Copy with image slide </vt:lpstr>
      <vt:lpstr>Table slide</vt:lpstr>
      <vt:lpstr>PowerPoint Presentation</vt:lpstr>
      <vt:lpstr>Icon slide</vt:lpstr>
      <vt:lpstr>Basic image slide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Jake Ellis</dc:creator>
  <cp:lastModifiedBy>Johal, Kiran</cp:lastModifiedBy>
  <cp:revision>21</cp:revision>
  <dcterms:created xsi:type="dcterms:W3CDTF">2026-01-05T12:09:10Z</dcterms:created>
  <dcterms:modified xsi:type="dcterms:W3CDTF">2026-04-21T13:19:49Z</dcterms:modified>
</cp:coreProperties>
</file>