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2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42808525" cy="302799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539">
          <p15:clr>
            <a:srgbClr val="000000"/>
          </p15:clr>
        </p15:guide>
        <p15:guide id="2" pos="1348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5" d="100"/>
          <a:sy n="25" d="100"/>
        </p:scale>
        <p:origin x="1428" y="84"/>
      </p:cViewPr>
      <p:guideLst>
        <p:guide orient="horz" pos="9539"/>
        <p:guide pos="134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2417960" y="6175640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2417960" y="4647627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3"/>
          </p:nvPr>
        </p:nvSpPr>
        <p:spPr>
          <a:xfrm>
            <a:off x="15439080" y="4654219"/>
            <a:ext cx="1197148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4"/>
          </p:nvPr>
        </p:nvSpPr>
        <p:spPr>
          <a:xfrm>
            <a:off x="28473647" y="11778357"/>
            <a:ext cx="11802347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5"/>
          </p:nvPr>
        </p:nvSpPr>
        <p:spPr>
          <a:xfrm>
            <a:off x="28473647" y="10199409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body" idx="6"/>
          </p:nvPr>
        </p:nvSpPr>
        <p:spPr>
          <a:xfrm>
            <a:off x="15439080" y="6283438"/>
            <a:ext cx="11971489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7"/>
          </p:nvPr>
        </p:nvSpPr>
        <p:spPr>
          <a:xfrm>
            <a:off x="15421869" y="1315356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body" idx="8"/>
          </p:nvPr>
        </p:nvSpPr>
        <p:spPr>
          <a:xfrm>
            <a:off x="15421867" y="11574622"/>
            <a:ext cx="1209050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9"/>
          </p:nvPr>
        </p:nvSpPr>
        <p:spPr>
          <a:xfrm>
            <a:off x="15373345" y="2130297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13"/>
          </p:nvPr>
        </p:nvSpPr>
        <p:spPr>
          <a:xfrm>
            <a:off x="15527398" y="19774963"/>
            <a:ext cx="11984972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14"/>
          </p:nvPr>
        </p:nvSpPr>
        <p:spPr>
          <a:xfrm>
            <a:off x="2576161" y="2135390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body" idx="15"/>
          </p:nvPr>
        </p:nvSpPr>
        <p:spPr>
          <a:xfrm>
            <a:off x="2578128" y="19825895"/>
            <a:ext cx="1200541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body" idx="16"/>
          </p:nvPr>
        </p:nvSpPr>
        <p:spPr>
          <a:xfrm>
            <a:off x="28403978" y="21281584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body" idx="17"/>
          </p:nvPr>
        </p:nvSpPr>
        <p:spPr>
          <a:xfrm>
            <a:off x="28558031" y="1975357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"/>
          <p:cNvSpPr>
            <a:spLocks noGrp="1"/>
          </p:cNvSpPr>
          <p:nvPr>
            <p:ph type="chart" idx="18"/>
          </p:nvPr>
        </p:nvSpPr>
        <p:spPr>
          <a:xfrm>
            <a:off x="2417960" y="9231667"/>
            <a:ext cx="12168458" cy="387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"/>
          <p:cNvSpPr>
            <a:spLocks noGrp="1"/>
          </p:cNvSpPr>
          <p:nvPr>
            <p:ph type="pic" idx="19"/>
          </p:nvPr>
        </p:nvSpPr>
        <p:spPr>
          <a:xfrm>
            <a:off x="2189478" y="14477848"/>
            <a:ext cx="12724053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body" idx="20"/>
          </p:nvPr>
        </p:nvSpPr>
        <p:spPr>
          <a:xfrm>
            <a:off x="2417960" y="13561041"/>
            <a:ext cx="1206377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body" idx="21"/>
          </p:nvPr>
        </p:nvSpPr>
        <p:spPr>
          <a:xfrm>
            <a:off x="2576162" y="26446744"/>
            <a:ext cx="728196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body" idx="22"/>
          </p:nvPr>
        </p:nvSpPr>
        <p:spPr>
          <a:xfrm>
            <a:off x="15360430" y="26446744"/>
            <a:ext cx="1242610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"/>
          <p:cNvSpPr txBox="1">
            <a:spLocks noGrp="1"/>
          </p:cNvSpPr>
          <p:nvPr>
            <p:ph type="body" idx="23"/>
          </p:nvPr>
        </p:nvSpPr>
        <p:spPr>
          <a:xfrm>
            <a:off x="28406563" y="26446744"/>
            <a:ext cx="1213643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body" idx="24"/>
          </p:nvPr>
        </p:nvSpPr>
        <p:spPr>
          <a:xfrm>
            <a:off x="15533823" y="18844650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83E72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title"/>
          </p:nvPr>
        </p:nvSpPr>
        <p:spPr>
          <a:xfrm>
            <a:off x="15627442" y="827592"/>
            <a:ext cx="26659138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9000"/>
              <a:buFont typeface="Arial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"/>
          <p:cNvSpPr>
            <a:spLocks noGrp="1"/>
          </p:cNvSpPr>
          <p:nvPr>
            <p:ph type="tbl" idx="25"/>
          </p:nvPr>
        </p:nvSpPr>
        <p:spPr>
          <a:xfrm>
            <a:off x="15559808" y="15279284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8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>
            <a:spLocks noGrp="1"/>
          </p:cNvSpPr>
          <p:nvPr>
            <p:ph type="chart" idx="26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>
            <a:spLocks noGrp="1"/>
          </p:cNvSpPr>
          <p:nvPr>
            <p:ph type="dgm" idx="27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"/>
          <p:cNvSpPr>
            <a:spLocks noGrp="1"/>
          </p:cNvSpPr>
          <p:nvPr>
            <p:ph type="pic" idx="28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"/>
          <p:cNvSpPr>
            <a:spLocks noGrp="1"/>
          </p:cNvSpPr>
          <p:nvPr>
            <p:ph type="clipArt" idx="29"/>
          </p:nvPr>
        </p:nvSpPr>
        <p:spPr>
          <a:xfrm>
            <a:off x="28421806" y="23391402"/>
            <a:ext cx="12247358" cy="31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"/>
          <p:cNvSpPr txBox="1">
            <a:spLocks noGrp="1"/>
          </p:cNvSpPr>
          <p:nvPr>
            <p:ph type="body" idx="30"/>
          </p:nvPr>
        </p:nvSpPr>
        <p:spPr>
          <a:xfrm>
            <a:off x="15703644" y="2915877"/>
            <a:ext cx="20257404" cy="92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"/>
          <p:cNvSpPr>
            <a:spLocks noGrp="1"/>
          </p:cNvSpPr>
          <p:nvPr>
            <p:ph type="pic" idx="31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"/>
          <p:cNvSpPr>
            <a:spLocks noGrp="1"/>
          </p:cNvSpPr>
          <p:nvPr>
            <p:ph type="pic" idx="32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2"/>
          <p:cNvSpPr>
            <a:spLocks noGrp="1"/>
          </p:cNvSpPr>
          <p:nvPr>
            <p:ph type="pic" idx="33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"/>
          <p:cNvSpPr>
            <a:spLocks noGrp="1"/>
          </p:cNvSpPr>
          <p:nvPr>
            <p:ph type="pic" idx="34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"/>
          <p:cNvSpPr>
            <a:spLocks noGrp="1"/>
          </p:cNvSpPr>
          <p:nvPr>
            <p:ph type="pic" idx="35"/>
          </p:nvPr>
        </p:nvSpPr>
        <p:spPr>
          <a:xfrm>
            <a:off x="1247504" y="623857"/>
            <a:ext cx="11605478" cy="24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>
            <a:spLocks noGrp="1"/>
          </p:cNvSpPr>
          <p:nvPr>
            <p:ph type="body" idx="1"/>
          </p:nvPr>
        </p:nvSpPr>
        <p:spPr>
          <a:xfrm>
            <a:off x="2417960" y="6175640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2"/>
          </p:nvPr>
        </p:nvSpPr>
        <p:spPr>
          <a:xfrm>
            <a:off x="2417960" y="4647627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body" idx="3"/>
          </p:nvPr>
        </p:nvSpPr>
        <p:spPr>
          <a:xfrm>
            <a:off x="15439080" y="4654219"/>
            <a:ext cx="1197148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body" idx="4"/>
          </p:nvPr>
        </p:nvSpPr>
        <p:spPr>
          <a:xfrm>
            <a:off x="28473647" y="11778357"/>
            <a:ext cx="11802347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body" idx="5"/>
          </p:nvPr>
        </p:nvSpPr>
        <p:spPr>
          <a:xfrm>
            <a:off x="28473647" y="10199409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body" idx="6"/>
          </p:nvPr>
        </p:nvSpPr>
        <p:spPr>
          <a:xfrm>
            <a:off x="15439080" y="6283438"/>
            <a:ext cx="11971489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body" idx="7"/>
          </p:nvPr>
        </p:nvSpPr>
        <p:spPr>
          <a:xfrm>
            <a:off x="15421869" y="1315356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body" idx="8"/>
          </p:nvPr>
        </p:nvSpPr>
        <p:spPr>
          <a:xfrm>
            <a:off x="15421867" y="11574622"/>
            <a:ext cx="1209050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body" idx="9"/>
          </p:nvPr>
        </p:nvSpPr>
        <p:spPr>
          <a:xfrm>
            <a:off x="15373345" y="2130297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body" idx="13"/>
          </p:nvPr>
        </p:nvSpPr>
        <p:spPr>
          <a:xfrm>
            <a:off x="15527398" y="19774963"/>
            <a:ext cx="11984972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body" idx="14"/>
          </p:nvPr>
        </p:nvSpPr>
        <p:spPr>
          <a:xfrm>
            <a:off x="2576161" y="2135390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body" idx="15"/>
          </p:nvPr>
        </p:nvSpPr>
        <p:spPr>
          <a:xfrm>
            <a:off x="2578128" y="19825895"/>
            <a:ext cx="1200541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body" idx="16"/>
          </p:nvPr>
        </p:nvSpPr>
        <p:spPr>
          <a:xfrm>
            <a:off x="28403978" y="21281584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body" idx="17"/>
          </p:nvPr>
        </p:nvSpPr>
        <p:spPr>
          <a:xfrm>
            <a:off x="28558031" y="1975357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3"/>
          <p:cNvSpPr>
            <a:spLocks noGrp="1"/>
          </p:cNvSpPr>
          <p:nvPr>
            <p:ph type="chart" idx="18"/>
          </p:nvPr>
        </p:nvSpPr>
        <p:spPr>
          <a:xfrm>
            <a:off x="2417960" y="9231667"/>
            <a:ext cx="12168458" cy="387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>
            <a:spLocks noGrp="1"/>
          </p:cNvSpPr>
          <p:nvPr>
            <p:ph type="pic" idx="19"/>
          </p:nvPr>
        </p:nvSpPr>
        <p:spPr>
          <a:xfrm>
            <a:off x="2189478" y="14477848"/>
            <a:ext cx="12724053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20"/>
          </p:nvPr>
        </p:nvSpPr>
        <p:spPr>
          <a:xfrm>
            <a:off x="2417960" y="13561041"/>
            <a:ext cx="1206377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body" idx="21"/>
          </p:nvPr>
        </p:nvSpPr>
        <p:spPr>
          <a:xfrm>
            <a:off x="2576162" y="26446744"/>
            <a:ext cx="728196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3"/>
          <p:cNvSpPr txBox="1">
            <a:spLocks noGrp="1"/>
          </p:cNvSpPr>
          <p:nvPr>
            <p:ph type="body" idx="22"/>
          </p:nvPr>
        </p:nvSpPr>
        <p:spPr>
          <a:xfrm>
            <a:off x="15360430" y="26446744"/>
            <a:ext cx="1242610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"/>
          <p:cNvSpPr txBox="1">
            <a:spLocks noGrp="1"/>
          </p:cNvSpPr>
          <p:nvPr>
            <p:ph type="body" idx="23"/>
          </p:nvPr>
        </p:nvSpPr>
        <p:spPr>
          <a:xfrm>
            <a:off x="28406563" y="26446744"/>
            <a:ext cx="1213643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"/>
          <p:cNvSpPr txBox="1">
            <a:spLocks noGrp="1"/>
          </p:cNvSpPr>
          <p:nvPr>
            <p:ph type="body" idx="24"/>
          </p:nvPr>
        </p:nvSpPr>
        <p:spPr>
          <a:xfrm>
            <a:off x="15533823" y="18844650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rgbClr val="183E72"/>
              </a:buClr>
              <a:buSzPts val="1800"/>
              <a:buFont typeface="Arial"/>
              <a:buNone/>
              <a:defRPr sz="1800" b="0" i="1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/>
          </p:nvPr>
        </p:nvSpPr>
        <p:spPr>
          <a:xfrm>
            <a:off x="15627444" y="623857"/>
            <a:ext cx="25419531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7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"/>
          <p:cNvSpPr>
            <a:spLocks noGrp="1"/>
          </p:cNvSpPr>
          <p:nvPr>
            <p:ph type="tbl" idx="25"/>
          </p:nvPr>
        </p:nvSpPr>
        <p:spPr>
          <a:xfrm>
            <a:off x="15559808" y="15279284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8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"/>
          <p:cNvSpPr>
            <a:spLocks noGrp="1"/>
          </p:cNvSpPr>
          <p:nvPr>
            <p:ph type="chart" idx="26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"/>
          <p:cNvSpPr>
            <a:spLocks noGrp="1"/>
          </p:cNvSpPr>
          <p:nvPr>
            <p:ph type="dgm" idx="27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"/>
          <p:cNvSpPr>
            <a:spLocks noGrp="1"/>
          </p:cNvSpPr>
          <p:nvPr>
            <p:ph type="pic" idx="28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"/>
          <p:cNvSpPr>
            <a:spLocks noGrp="1"/>
          </p:cNvSpPr>
          <p:nvPr>
            <p:ph type="clipArt" idx="29"/>
          </p:nvPr>
        </p:nvSpPr>
        <p:spPr>
          <a:xfrm>
            <a:off x="28421806" y="23391402"/>
            <a:ext cx="12247358" cy="31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3"/>
          <p:cNvSpPr txBox="1">
            <a:spLocks noGrp="1"/>
          </p:cNvSpPr>
          <p:nvPr>
            <p:ph type="body" idx="30"/>
          </p:nvPr>
        </p:nvSpPr>
        <p:spPr>
          <a:xfrm>
            <a:off x="15703644" y="2915877"/>
            <a:ext cx="25502818" cy="92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3"/>
          <p:cNvSpPr>
            <a:spLocks noGrp="1"/>
          </p:cNvSpPr>
          <p:nvPr>
            <p:ph type="pic" idx="31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"/>
          <p:cNvSpPr>
            <a:spLocks noGrp="1"/>
          </p:cNvSpPr>
          <p:nvPr>
            <p:ph type="pic" idx="32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3"/>
          <p:cNvSpPr>
            <a:spLocks noGrp="1"/>
          </p:cNvSpPr>
          <p:nvPr>
            <p:ph type="pic" idx="33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"/>
          <p:cNvSpPr>
            <a:spLocks noGrp="1"/>
          </p:cNvSpPr>
          <p:nvPr>
            <p:ph type="pic" idx="34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"/>
          <p:cNvSpPr>
            <a:spLocks noGrp="1"/>
          </p:cNvSpPr>
          <p:nvPr>
            <p:ph type="pic" idx="35"/>
          </p:nvPr>
        </p:nvSpPr>
        <p:spPr>
          <a:xfrm>
            <a:off x="1247504" y="623857"/>
            <a:ext cx="11605478" cy="24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body" idx="1"/>
          </p:nvPr>
        </p:nvSpPr>
        <p:spPr>
          <a:xfrm>
            <a:off x="28355272" y="1150243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2"/>
          </p:nvPr>
        </p:nvSpPr>
        <p:spPr>
          <a:xfrm>
            <a:off x="28355272" y="9974425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3"/>
          </p:nvPr>
        </p:nvSpPr>
        <p:spPr>
          <a:xfrm>
            <a:off x="15439080" y="4654219"/>
            <a:ext cx="1197148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4"/>
          <p:cNvSpPr txBox="1">
            <a:spLocks noGrp="1"/>
          </p:cNvSpPr>
          <p:nvPr>
            <p:ph type="body" idx="4"/>
          </p:nvPr>
        </p:nvSpPr>
        <p:spPr>
          <a:xfrm>
            <a:off x="2636283" y="6252349"/>
            <a:ext cx="11802347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5"/>
          </p:nvPr>
        </p:nvSpPr>
        <p:spPr>
          <a:xfrm>
            <a:off x="2636283" y="467340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6"/>
          </p:nvPr>
        </p:nvSpPr>
        <p:spPr>
          <a:xfrm>
            <a:off x="15439080" y="6283438"/>
            <a:ext cx="11971489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7"/>
          </p:nvPr>
        </p:nvSpPr>
        <p:spPr>
          <a:xfrm>
            <a:off x="15397428" y="13662906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8"/>
          </p:nvPr>
        </p:nvSpPr>
        <p:spPr>
          <a:xfrm>
            <a:off x="15397428" y="12083960"/>
            <a:ext cx="1209050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body" idx="9"/>
          </p:nvPr>
        </p:nvSpPr>
        <p:spPr>
          <a:xfrm>
            <a:off x="15373345" y="2130297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4"/>
          <p:cNvSpPr txBox="1">
            <a:spLocks noGrp="1"/>
          </p:cNvSpPr>
          <p:nvPr>
            <p:ph type="body" idx="13"/>
          </p:nvPr>
        </p:nvSpPr>
        <p:spPr>
          <a:xfrm>
            <a:off x="15527398" y="19774963"/>
            <a:ext cx="11984972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4"/>
          </p:nvPr>
        </p:nvSpPr>
        <p:spPr>
          <a:xfrm>
            <a:off x="2576161" y="2135390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4"/>
          <p:cNvSpPr txBox="1">
            <a:spLocks noGrp="1"/>
          </p:cNvSpPr>
          <p:nvPr>
            <p:ph type="body" idx="15"/>
          </p:nvPr>
        </p:nvSpPr>
        <p:spPr>
          <a:xfrm>
            <a:off x="2578128" y="19825895"/>
            <a:ext cx="1200541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body" idx="16"/>
          </p:nvPr>
        </p:nvSpPr>
        <p:spPr>
          <a:xfrm>
            <a:off x="28403978" y="21281584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»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"/>
          <p:cNvSpPr txBox="1">
            <a:spLocks noGrp="1"/>
          </p:cNvSpPr>
          <p:nvPr>
            <p:ph type="body" idx="17"/>
          </p:nvPr>
        </p:nvSpPr>
        <p:spPr>
          <a:xfrm>
            <a:off x="28558031" y="1975357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rgbClr val="183E72"/>
              </a:buClr>
              <a:buSzPts val="5000"/>
              <a:buFont typeface="Arial"/>
              <a:buNone/>
              <a:defRPr sz="5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4"/>
          <p:cNvSpPr>
            <a:spLocks noGrp="1"/>
          </p:cNvSpPr>
          <p:nvPr>
            <p:ph type="chart" idx="18"/>
          </p:nvPr>
        </p:nvSpPr>
        <p:spPr>
          <a:xfrm>
            <a:off x="15418852" y="15496523"/>
            <a:ext cx="12168458" cy="387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4"/>
          <p:cNvSpPr txBox="1">
            <a:spLocks noGrp="1"/>
          </p:cNvSpPr>
          <p:nvPr>
            <p:ph type="body" idx="19"/>
          </p:nvPr>
        </p:nvSpPr>
        <p:spPr>
          <a:xfrm>
            <a:off x="28355272" y="13967967"/>
            <a:ext cx="1206377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body" idx="20"/>
          </p:nvPr>
        </p:nvSpPr>
        <p:spPr>
          <a:xfrm>
            <a:off x="2576162" y="26446744"/>
            <a:ext cx="728196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21"/>
          </p:nvPr>
        </p:nvSpPr>
        <p:spPr>
          <a:xfrm>
            <a:off x="15360430" y="26446744"/>
            <a:ext cx="1242610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22"/>
          </p:nvPr>
        </p:nvSpPr>
        <p:spPr>
          <a:xfrm>
            <a:off x="28406563" y="26446744"/>
            <a:ext cx="1213643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23"/>
          </p:nvPr>
        </p:nvSpPr>
        <p:spPr>
          <a:xfrm>
            <a:off x="2591221" y="18654419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4"/>
          <p:cNvSpPr>
            <a:spLocks noGrp="1"/>
          </p:cNvSpPr>
          <p:nvPr>
            <p:ph type="tbl" idx="24"/>
          </p:nvPr>
        </p:nvSpPr>
        <p:spPr>
          <a:xfrm>
            <a:off x="2778701" y="14325045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4"/>
          <p:cNvSpPr>
            <a:spLocks noGrp="1"/>
          </p:cNvSpPr>
          <p:nvPr>
            <p:ph type="chart" idx="25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4"/>
          <p:cNvSpPr>
            <a:spLocks noGrp="1"/>
          </p:cNvSpPr>
          <p:nvPr>
            <p:ph type="dgm" idx="26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"/>
          <p:cNvSpPr>
            <a:spLocks noGrp="1"/>
          </p:cNvSpPr>
          <p:nvPr>
            <p:ph type="pic" idx="27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183E72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4"/>
          <p:cNvSpPr>
            <a:spLocks noGrp="1"/>
          </p:cNvSpPr>
          <p:nvPr>
            <p:ph type="clipArt" idx="28"/>
          </p:nvPr>
        </p:nvSpPr>
        <p:spPr>
          <a:xfrm>
            <a:off x="28421806" y="23391402"/>
            <a:ext cx="12247358" cy="31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15627444" y="623857"/>
            <a:ext cx="25322768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7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29"/>
          </p:nvPr>
        </p:nvSpPr>
        <p:spPr>
          <a:xfrm>
            <a:off x="15703642" y="2915877"/>
            <a:ext cx="25246568" cy="10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>
            <a:spLocks noGrp="1"/>
          </p:cNvSpPr>
          <p:nvPr>
            <p:ph type="pic" idx="30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4"/>
          <p:cNvSpPr>
            <a:spLocks noGrp="1"/>
          </p:cNvSpPr>
          <p:nvPr>
            <p:ph type="pic" idx="31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4"/>
          <p:cNvSpPr>
            <a:spLocks noGrp="1"/>
          </p:cNvSpPr>
          <p:nvPr>
            <p:ph type="pic" idx="32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4"/>
          <p:cNvSpPr>
            <a:spLocks noGrp="1"/>
          </p:cNvSpPr>
          <p:nvPr>
            <p:ph type="pic" idx="33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4"/>
          <p:cNvSpPr>
            <a:spLocks noGrp="1"/>
          </p:cNvSpPr>
          <p:nvPr>
            <p:ph type="pic" idx="34"/>
          </p:nvPr>
        </p:nvSpPr>
        <p:spPr>
          <a:xfrm>
            <a:off x="1247504" y="623857"/>
            <a:ext cx="11605478" cy="24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2584533" y="4596693"/>
            <a:ext cx="24622433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5"/>
          <p:cNvSpPr>
            <a:spLocks noGrp="1"/>
          </p:cNvSpPr>
          <p:nvPr>
            <p:ph type="pic" idx="2"/>
          </p:nvPr>
        </p:nvSpPr>
        <p:spPr>
          <a:xfrm>
            <a:off x="2123323" y="11974519"/>
            <a:ext cx="12819664" cy="749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3"/>
          </p:nvPr>
        </p:nvSpPr>
        <p:spPr>
          <a:xfrm>
            <a:off x="15703486" y="11167152"/>
            <a:ext cx="11375920" cy="30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  <a:defRPr sz="13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4"/>
          </p:nvPr>
        </p:nvSpPr>
        <p:spPr>
          <a:xfrm>
            <a:off x="28428588" y="18743472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5"/>
          <p:cNvSpPr>
            <a:spLocks noGrp="1"/>
          </p:cNvSpPr>
          <p:nvPr>
            <p:ph type="tbl" idx="5"/>
          </p:nvPr>
        </p:nvSpPr>
        <p:spPr>
          <a:xfrm>
            <a:off x="28616066" y="14325045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183E7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5"/>
          <p:cNvSpPr>
            <a:spLocks noGrp="1"/>
          </p:cNvSpPr>
          <p:nvPr>
            <p:ph type="chart" idx="6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5"/>
          <p:cNvSpPr>
            <a:spLocks noGrp="1"/>
          </p:cNvSpPr>
          <p:nvPr>
            <p:ph type="dgm" idx="7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5"/>
          <p:cNvSpPr>
            <a:spLocks noGrp="1"/>
          </p:cNvSpPr>
          <p:nvPr>
            <p:ph type="pic" idx="8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rgbClr val="183E72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"/>
          <p:cNvSpPr>
            <a:spLocks noGrp="1"/>
          </p:cNvSpPr>
          <p:nvPr>
            <p:ph type="clipArt" idx="9"/>
          </p:nvPr>
        </p:nvSpPr>
        <p:spPr>
          <a:xfrm>
            <a:off x="28421806" y="23235797"/>
            <a:ext cx="12247358" cy="32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body" idx="13"/>
          </p:nvPr>
        </p:nvSpPr>
        <p:spPr>
          <a:xfrm>
            <a:off x="15703644" y="3213530"/>
            <a:ext cx="20257404" cy="92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183E72"/>
              </a:buClr>
              <a:buSzPts val="3000"/>
              <a:buFont typeface="Arial"/>
              <a:buNone/>
              <a:defRPr sz="30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4"/>
          </p:nvPr>
        </p:nvSpPr>
        <p:spPr>
          <a:xfrm>
            <a:off x="2698487" y="5647074"/>
            <a:ext cx="24546089" cy="595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body" idx="15"/>
          </p:nvPr>
        </p:nvSpPr>
        <p:spPr>
          <a:xfrm>
            <a:off x="28404581" y="9709300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body" idx="16"/>
          </p:nvPr>
        </p:nvSpPr>
        <p:spPr>
          <a:xfrm>
            <a:off x="28518538" y="10454078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7"/>
          </p:nvPr>
        </p:nvSpPr>
        <p:spPr>
          <a:xfrm>
            <a:off x="15437445" y="12192785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8"/>
          </p:nvPr>
        </p:nvSpPr>
        <p:spPr>
          <a:xfrm>
            <a:off x="15437444" y="12937563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body" idx="19"/>
          </p:nvPr>
        </p:nvSpPr>
        <p:spPr>
          <a:xfrm>
            <a:off x="2629457" y="19774963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body" idx="20"/>
          </p:nvPr>
        </p:nvSpPr>
        <p:spPr>
          <a:xfrm>
            <a:off x="2629456" y="20519741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21"/>
          </p:nvPr>
        </p:nvSpPr>
        <p:spPr>
          <a:xfrm>
            <a:off x="15473998" y="19774963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22"/>
          </p:nvPr>
        </p:nvSpPr>
        <p:spPr>
          <a:xfrm>
            <a:off x="15473998" y="20519741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body" idx="23"/>
          </p:nvPr>
        </p:nvSpPr>
        <p:spPr>
          <a:xfrm>
            <a:off x="28453503" y="26447288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24"/>
          </p:nvPr>
        </p:nvSpPr>
        <p:spPr>
          <a:xfrm>
            <a:off x="15446539" y="26447288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body" idx="25"/>
          </p:nvPr>
        </p:nvSpPr>
        <p:spPr>
          <a:xfrm>
            <a:off x="2672729" y="26498222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  <a:defRPr sz="1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body" idx="26"/>
          </p:nvPr>
        </p:nvSpPr>
        <p:spPr>
          <a:xfrm>
            <a:off x="28583572" y="19774963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700"/>
              </a:spcBef>
              <a:spcAft>
                <a:spcPts val="0"/>
              </a:spcAft>
              <a:buClr>
                <a:srgbClr val="183E72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647700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84200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5"/>
          <p:cNvSpPr txBox="1">
            <a:spLocks noGrp="1"/>
          </p:cNvSpPr>
          <p:nvPr>
            <p:ph type="body" idx="27"/>
          </p:nvPr>
        </p:nvSpPr>
        <p:spPr>
          <a:xfrm>
            <a:off x="28583572" y="20519741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27050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"/>
          <p:cNvSpPr>
            <a:spLocks noGrp="1"/>
          </p:cNvSpPr>
          <p:nvPr>
            <p:ph type="chart" idx="28"/>
          </p:nvPr>
        </p:nvSpPr>
        <p:spPr>
          <a:xfrm>
            <a:off x="15703359" y="7703654"/>
            <a:ext cx="11421552" cy="331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"/>
          <p:cNvSpPr>
            <a:spLocks noGrp="1"/>
          </p:cNvSpPr>
          <p:nvPr>
            <p:ph type="pic" idx="29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>
            <a:spLocks noGrp="1"/>
          </p:cNvSpPr>
          <p:nvPr>
            <p:ph type="pic" idx="30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>
            <a:spLocks noGrp="1"/>
          </p:cNvSpPr>
          <p:nvPr>
            <p:ph type="pic" idx="31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"/>
          <p:cNvSpPr>
            <a:spLocks noGrp="1"/>
          </p:cNvSpPr>
          <p:nvPr>
            <p:ph type="pic" idx="32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Google Shape;144;p5"/>
          <p:cNvSpPr>
            <a:spLocks noGrp="1"/>
          </p:cNvSpPr>
          <p:nvPr>
            <p:ph type="pic" idx="33"/>
          </p:nvPr>
        </p:nvSpPr>
        <p:spPr>
          <a:xfrm>
            <a:off x="1247504" y="623857"/>
            <a:ext cx="11605478" cy="2495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  <a:defRPr sz="5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132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–"/>
              <a:defRPr sz="6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–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»"/>
              <a:defRPr sz="4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4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/>
          </p:nvPr>
        </p:nvSpPr>
        <p:spPr>
          <a:xfrm>
            <a:off x="15627444" y="903684"/>
            <a:ext cx="25322768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6500"/>
              <a:buFont typeface="Arial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8" y="357"/>
            <a:ext cx="42859938" cy="302796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/>
          <p:nvPr/>
        </p:nvSpPr>
        <p:spPr>
          <a:xfrm>
            <a:off x="2118078" y="4401060"/>
            <a:ext cx="38946536" cy="2262071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" name="Google Shape;8;p1"/>
          <p:cNvCxnSpPr/>
          <p:nvPr/>
        </p:nvCxnSpPr>
        <p:spPr>
          <a:xfrm>
            <a:off x="14888945" y="572923"/>
            <a:ext cx="0" cy="3310697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" name="Google Shape;9;p1"/>
          <p:cNvCxnSpPr/>
          <p:nvPr/>
        </p:nvCxnSpPr>
        <p:spPr>
          <a:xfrm>
            <a:off x="25323016" y="27580719"/>
            <a:ext cx="0" cy="1982795"/>
          </a:xfrm>
          <a:prstGeom prst="straightConnector1">
            <a:avLst/>
          </a:prstGeom>
          <a:noFill/>
          <a:ln w="9525" cap="flat" cmpd="sng">
            <a:solidFill>
              <a:srgbClr val="EA5D4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5627444" y="407666"/>
            <a:ext cx="23835108" cy="27119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7400"/>
              <a:buFont typeface="Arial"/>
              <a:buNone/>
              <a:defRPr sz="7400" b="1" i="0" u="none" strike="noStrike" cap="none">
                <a:solidFill>
                  <a:srgbClr val="18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2071526" y="4414098"/>
            <a:ext cx="38928062" cy="22620711"/>
          </a:xfrm>
          <a:prstGeom prst="rect">
            <a:avLst/>
          </a:prstGeom>
          <a:noFill/>
          <a:ln w="57150" cap="flat" cmpd="sng">
            <a:solidFill>
              <a:srgbClr val="193E7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 descr="\\WDMYCLOUD\Public\Click_Duo_Design WORK\NIHR\## NEW FEEDBACK FULL SET ## waz\COMMUNITY_MOTIFS\Community_Motifs_FINAL\TRANSPARENCY\PNG\Community_Motifs_Centrifuge_medical tech_RGB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>
            <a:off x="38975306" y="0"/>
            <a:ext cx="3887341" cy="391593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30342" y="19462623"/>
            <a:ext cx="12943102" cy="75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1747" y="4402477"/>
            <a:ext cx="13063332" cy="15066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2417960" y="6175640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53" name="Google Shape;153;p6"/>
          <p:cNvSpPr txBox="1">
            <a:spLocks noGrp="1"/>
          </p:cNvSpPr>
          <p:nvPr>
            <p:ph type="body" idx="2"/>
          </p:nvPr>
        </p:nvSpPr>
        <p:spPr>
          <a:xfrm>
            <a:off x="2417960" y="4647627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54" name="Google Shape;154;p6"/>
          <p:cNvSpPr txBox="1">
            <a:spLocks noGrp="1"/>
          </p:cNvSpPr>
          <p:nvPr>
            <p:ph type="body" idx="3"/>
          </p:nvPr>
        </p:nvSpPr>
        <p:spPr>
          <a:xfrm>
            <a:off x="15439080" y="4654219"/>
            <a:ext cx="1197148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55" name="Google Shape;155;p6"/>
          <p:cNvSpPr txBox="1">
            <a:spLocks noGrp="1"/>
          </p:cNvSpPr>
          <p:nvPr>
            <p:ph type="body" idx="4"/>
          </p:nvPr>
        </p:nvSpPr>
        <p:spPr>
          <a:xfrm>
            <a:off x="28473647" y="11778357"/>
            <a:ext cx="11802347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5"/>
          </p:nvPr>
        </p:nvSpPr>
        <p:spPr>
          <a:xfrm>
            <a:off x="28473647" y="10199409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endParaRPr/>
          </a:p>
        </p:txBody>
      </p:sp>
      <p:sp>
        <p:nvSpPr>
          <p:cNvPr id="157" name="Google Shape;157;p6"/>
          <p:cNvSpPr txBox="1">
            <a:spLocks noGrp="1"/>
          </p:cNvSpPr>
          <p:nvPr>
            <p:ph type="body" idx="6"/>
          </p:nvPr>
        </p:nvSpPr>
        <p:spPr>
          <a:xfrm>
            <a:off x="15439080" y="6283438"/>
            <a:ext cx="11971489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body" idx="7"/>
          </p:nvPr>
        </p:nvSpPr>
        <p:spPr>
          <a:xfrm>
            <a:off x="15421869" y="1315356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body" idx="8"/>
          </p:nvPr>
        </p:nvSpPr>
        <p:spPr>
          <a:xfrm>
            <a:off x="15421867" y="11574622"/>
            <a:ext cx="1209050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body" idx="9"/>
          </p:nvPr>
        </p:nvSpPr>
        <p:spPr>
          <a:xfrm>
            <a:off x="15373345" y="2130297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body" idx="13"/>
          </p:nvPr>
        </p:nvSpPr>
        <p:spPr>
          <a:xfrm>
            <a:off x="15527398" y="19774963"/>
            <a:ext cx="11984972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body" idx="14"/>
          </p:nvPr>
        </p:nvSpPr>
        <p:spPr>
          <a:xfrm>
            <a:off x="2576161" y="2135390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63" name="Google Shape;163;p6"/>
          <p:cNvSpPr txBox="1">
            <a:spLocks noGrp="1"/>
          </p:cNvSpPr>
          <p:nvPr>
            <p:ph type="body" idx="15"/>
          </p:nvPr>
        </p:nvSpPr>
        <p:spPr>
          <a:xfrm>
            <a:off x="2578128" y="19825895"/>
            <a:ext cx="1200541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64" name="Google Shape;164;p6"/>
          <p:cNvSpPr txBox="1">
            <a:spLocks noGrp="1"/>
          </p:cNvSpPr>
          <p:nvPr>
            <p:ph type="body" idx="16"/>
          </p:nvPr>
        </p:nvSpPr>
        <p:spPr>
          <a:xfrm>
            <a:off x="28403978" y="21281584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65" name="Google Shape;165;p6"/>
          <p:cNvSpPr txBox="1">
            <a:spLocks noGrp="1"/>
          </p:cNvSpPr>
          <p:nvPr>
            <p:ph type="body" idx="17"/>
          </p:nvPr>
        </p:nvSpPr>
        <p:spPr>
          <a:xfrm>
            <a:off x="28558031" y="1975357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66" name="Google Shape;166;p6"/>
          <p:cNvSpPr>
            <a:spLocks noGrp="1"/>
          </p:cNvSpPr>
          <p:nvPr>
            <p:ph type="chart" idx="18"/>
          </p:nvPr>
        </p:nvSpPr>
        <p:spPr>
          <a:xfrm>
            <a:off x="2417960" y="9231667"/>
            <a:ext cx="12168458" cy="387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6"/>
          <p:cNvSpPr>
            <a:spLocks noGrp="1"/>
          </p:cNvSpPr>
          <p:nvPr>
            <p:ph type="pic" idx="19"/>
          </p:nvPr>
        </p:nvSpPr>
        <p:spPr>
          <a:xfrm>
            <a:off x="2189478" y="14477848"/>
            <a:ext cx="12724053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"/>
          <p:cNvSpPr txBox="1">
            <a:spLocks noGrp="1"/>
          </p:cNvSpPr>
          <p:nvPr>
            <p:ph type="body" idx="20"/>
          </p:nvPr>
        </p:nvSpPr>
        <p:spPr>
          <a:xfrm>
            <a:off x="2417960" y="13561041"/>
            <a:ext cx="1206377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69" name="Google Shape;169;p6"/>
          <p:cNvSpPr txBox="1">
            <a:spLocks noGrp="1"/>
          </p:cNvSpPr>
          <p:nvPr>
            <p:ph type="body" idx="21"/>
          </p:nvPr>
        </p:nvSpPr>
        <p:spPr>
          <a:xfrm>
            <a:off x="2576162" y="26446744"/>
            <a:ext cx="728196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0" name="Google Shape;170;p6"/>
          <p:cNvSpPr txBox="1">
            <a:spLocks noGrp="1"/>
          </p:cNvSpPr>
          <p:nvPr>
            <p:ph type="body" idx="22"/>
          </p:nvPr>
        </p:nvSpPr>
        <p:spPr>
          <a:xfrm>
            <a:off x="15360430" y="26446744"/>
            <a:ext cx="1242610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1" name="Google Shape;171;p6"/>
          <p:cNvSpPr txBox="1">
            <a:spLocks noGrp="1"/>
          </p:cNvSpPr>
          <p:nvPr>
            <p:ph type="body" idx="23"/>
          </p:nvPr>
        </p:nvSpPr>
        <p:spPr>
          <a:xfrm>
            <a:off x="28406563" y="26446744"/>
            <a:ext cx="1213643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2" name="Google Shape;172;p6"/>
          <p:cNvSpPr txBox="1">
            <a:spLocks noGrp="1"/>
          </p:cNvSpPr>
          <p:nvPr>
            <p:ph type="body" idx="24"/>
          </p:nvPr>
        </p:nvSpPr>
        <p:spPr>
          <a:xfrm>
            <a:off x="15533823" y="18844650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1800"/>
              <a:buNone/>
            </a:pPr>
            <a:endParaRPr/>
          </a:p>
        </p:txBody>
      </p:sp>
      <p:sp>
        <p:nvSpPr>
          <p:cNvPr id="173" name="Google Shape;173;p6"/>
          <p:cNvSpPr txBox="1">
            <a:spLocks noGrp="1"/>
          </p:cNvSpPr>
          <p:nvPr>
            <p:ph type="title"/>
          </p:nvPr>
        </p:nvSpPr>
        <p:spPr>
          <a:xfrm>
            <a:off x="15627442" y="827592"/>
            <a:ext cx="26659138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9000"/>
              <a:buFont typeface="Arial"/>
              <a:buNone/>
            </a:pPr>
            <a:endParaRPr/>
          </a:p>
        </p:txBody>
      </p:sp>
      <p:sp>
        <p:nvSpPr>
          <p:cNvPr id="174" name="Google Shape;174;p6"/>
          <p:cNvSpPr>
            <a:spLocks noGrp="1"/>
          </p:cNvSpPr>
          <p:nvPr>
            <p:ph type="tbl" idx="25"/>
          </p:nvPr>
        </p:nvSpPr>
        <p:spPr>
          <a:xfrm>
            <a:off x="15559808" y="15279284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"/>
          <p:cNvSpPr>
            <a:spLocks noGrp="1"/>
          </p:cNvSpPr>
          <p:nvPr>
            <p:ph type="chart" idx="26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"/>
          <p:cNvSpPr>
            <a:spLocks noGrp="1"/>
          </p:cNvSpPr>
          <p:nvPr>
            <p:ph type="dgm" idx="27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6"/>
          <p:cNvSpPr>
            <a:spLocks noGrp="1"/>
          </p:cNvSpPr>
          <p:nvPr>
            <p:ph type="pic" idx="28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6"/>
          <p:cNvSpPr>
            <a:spLocks noGrp="1"/>
          </p:cNvSpPr>
          <p:nvPr>
            <p:ph type="clipArt" idx="29"/>
          </p:nvPr>
        </p:nvSpPr>
        <p:spPr>
          <a:xfrm>
            <a:off x="28421806" y="23391402"/>
            <a:ext cx="12247358" cy="31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body" idx="30"/>
          </p:nvPr>
        </p:nvSpPr>
        <p:spPr>
          <a:xfrm>
            <a:off x="15703644" y="2915877"/>
            <a:ext cx="20257404" cy="92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180" name="Google Shape;180;p6"/>
          <p:cNvSpPr>
            <a:spLocks noGrp="1"/>
          </p:cNvSpPr>
          <p:nvPr>
            <p:ph type="pic" idx="31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6"/>
          <p:cNvSpPr>
            <a:spLocks noGrp="1"/>
          </p:cNvSpPr>
          <p:nvPr>
            <p:ph type="pic" idx="32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"/>
          <p:cNvSpPr>
            <a:spLocks noGrp="1"/>
          </p:cNvSpPr>
          <p:nvPr>
            <p:ph type="pic" idx="33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6"/>
          <p:cNvSpPr>
            <a:spLocks noGrp="1"/>
          </p:cNvSpPr>
          <p:nvPr>
            <p:ph type="pic" idx="34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6"/>
          <p:cNvCxnSpPr/>
          <p:nvPr/>
        </p:nvCxnSpPr>
        <p:spPr>
          <a:xfrm rot="10800000">
            <a:off x="15016873" y="4390517"/>
            <a:ext cx="0" cy="22602745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185" name="Google Shape;185;p6"/>
          <p:cNvCxnSpPr/>
          <p:nvPr/>
        </p:nvCxnSpPr>
        <p:spPr>
          <a:xfrm rot="10800000">
            <a:off x="27959978" y="4390517"/>
            <a:ext cx="0" cy="22617342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186" name="Google Shape;186;p6"/>
          <p:cNvSpPr/>
          <p:nvPr/>
        </p:nvSpPr>
        <p:spPr>
          <a:xfrm>
            <a:off x="26290750" y="27771566"/>
            <a:ext cx="14756225" cy="204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[study/project]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[funded </a:t>
            </a:r>
            <a:r>
              <a:rPr lang="en-GB" sz="38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by/supported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by]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NIHR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Applied Research Collaboration East Midlands (ARC EM).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views expressed are those of the author(s) and not necessarily those of the NIHR or the Department of Health and Social Care.</a:t>
            </a:r>
            <a:endParaRPr lang="en-GB" sz="3800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1E54CD6-950F-284D-99E4-951C2F867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090" y="778601"/>
            <a:ext cx="11910710" cy="10310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30342" y="19462623"/>
            <a:ext cx="12944870" cy="755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1747" y="4402477"/>
            <a:ext cx="13063332" cy="1506688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7"/>
          <p:cNvSpPr txBox="1">
            <a:spLocks noGrp="1"/>
          </p:cNvSpPr>
          <p:nvPr>
            <p:ph type="body" idx="1"/>
          </p:nvPr>
        </p:nvSpPr>
        <p:spPr>
          <a:xfrm>
            <a:off x="2417960" y="6175640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195" name="Google Shape;195;p7"/>
          <p:cNvSpPr txBox="1">
            <a:spLocks noGrp="1"/>
          </p:cNvSpPr>
          <p:nvPr>
            <p:ph type="body" idx="2"/>
          </p:nvPr>
        </p:nvSpPr>
        <p:spPr>
          <a:xfrm>
            <a:off x="2417960" y="4647627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96" name="Google Shape;196;p7"/>
          <p:cNvSpPr txBox="1">
            <a:spLocks noGrp="1"/>
          </p:cNvSpPr>
          <p:nvPr>
            <p:ph type="body" idx="3"/>
          </p:nvPr>
        </p:nvSpPr>
        <p:spPr>
          <a:xfrm>
            <a:off x="15439080" y="4654219"/>
            <a:ext cx="1197148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197" name="Google Shape;197;p7"/>
          <p:cNvSpPr txBox="1">
            <a:spLocks noGrp="1"/>
          </p:cNvSpPr>
          <p:nvPr>
            <p:ph type="body" idx="4"/>
          </p:nvPr>
        </p:nvSpPr>
        <p:spPr>
          <a:xfrm>
            <a:off x="28473647" y="11778357"/>
            <a:ext cx="11802347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/>
          </a:p>
        </p:txBody>
      </p:sp>
      <p:sp>
        <p:nvSpPr>
          <p:cNvPr id="198" name="Google Shape;198;p7"/>
          <p:cNvSpPr txBox="1">
            <a:spLocks noGrp="1"/>
          </p:cNvSpPr>
          <p:nvPr>
            <p:ph type="body" idx="5"/>
          </p:nvPr>
        </p:nvSpPr>
        <p:spPr>
          <a:xfrm>
            <a:off x="28473647" y="10199409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6"/>
          </p:nvPr>
        </p:nvSpPr>
        <p:spPr>
          <a:xfrm>
            <a:off x="15439080" y="6283438"/>
            <a:ext cx="11971489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7"/>
          </p:nvPr>
        </p:nvSpPr>
        <p:spPr>
          <a:xfrm>
            <a:off x="15421869" y="1315356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01" name="Google Shape;201;p7"/>
          <p:cNvSpPr txBox="1">
            <a:spLocks noGrp="1"/>
          </p:cNvSpPr>
          <p:nvPr>
            <p:ph type="body" idx="8"/>
          </p:nvPr>
        </p:nvSpPr>
        <p:spPr>
          <a:xfrm>
            <a:off x="15421867" y="11574622"/>
            <a:ext cx="1209050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02" name="Google Shape;202;p7"/>
          <p:cNvSpPr txBox="1">
            <a:spLocks noGrp="1"/>
          </p:cNvSpPr>
          <p:nvPr>
            <p:ph type="body" idx="9"/>
          </p:nvPr>
        </p:nvSpPr>
        <p:spPr>
          <a:xfrm>
            <a:off x="15373345" y="2130297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03" name="Google Shape;203;p7"/>
          <p:cNvSpPr txBox="1">
            <a:spLocks noGrp="1"/>
          </p:cNvSpPr>
          <p:nvPr>
            <p:ph type="body" idx="13"/>
          </p:nvPr>
        </p:nvSpPr>
        <p:spPr>
          <a:xfrm>
            <a:off x="15527398" y="19774963"/>
            <a:ext cx="11984972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body" idx="14"/>
          </p:nvPr>
        </p:nvSpPr>
        <p:spPr>
          <a:xfrm>
            <a:off x="2576161" y="2135390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body" idx="15"/>
          </p:nvPr>
        </p:nvSpPr>
        <p:spPr>
          <a:xfrm>
            <a:off x="2578128" y="19825895"/>
            <a:ext cx="1200541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6"/>
          </p:nvPr>
        </p:nvSpPr>
        <p:spPr>
          <a:xfrm>
            <a:off x="28403978" y="21281584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07" name="Google Shape;207;p7"/>
          <p:cNvSpPr txBox="1">
            <a:spLocks noGrp="1"/>
          </p:cNvSpPr>
          <p:nvPr>
            <p:ph type="body" idx="17"/>
          </p:nvPr>
        </p:nvSpPr>
        <p:spPr>
          <a:xfrm>
            <a:off x="28558031" y="1975357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08" name="Google Shape;208;p7"/>
          <p:cNvSpPr>
            <a:spLocks noGrp="1"/>
          </p:cNvSpPr>
          <p:nvPr>
            <p:ph type="chart" idx="18"/>
          </p:nvPr>
        </p:nvSpPr>
        <p:spPr>
          <a:xfrm>
            <a:off x="2417960" y="9231667"/>
            <a:ext cx="12168458" cy="387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7"/>
          <p:cNvSpPr>
            <a:spLocks noGrp="1"/>
          </p:cNvSpPr>
          <p:nvPr>
            <p:ph type="pic" idx="19"/>
          </p:nvPr>
        </p:nvSpPr>
        <p:spPr>
          <a:xfrm>
            <a:off x="2189478" y="14477848"/>
            <a:ext cx="12724053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7"/>
          <p:cNvSpPr txBox="1">
            <a:spLocks noGrp="1"/>
          </p:cNvSpPr>
          <p:nvPr>
            <p:ph type="body" idx="20"/>
          </p:nvPr>
        </p:nvSpPr>
        <p:spPr>
          <a:xfrm>
            <a:off x="2417960" y="13561041"/>
            <a:ext cx="1206377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body" idx="21"/>
          </p:nvPr>
        </p:nvSpPr>
        <p:spPr>
          <a:xfrm>
            <a:off x="2576162" y="26446744"/>
            <a:ext cx="728196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body" idx="22"/>
          </p:nvPr>
        </p:nvSpPr>
        <p:spPr>
          <a:xfrm>
            <a:off x="15360430" y="26446744"/>
            <a:ext cx="1242610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body" idx="23"/>
          </p:nvPr>
        </p:nvSpPr>
        <p:spPr>
          <a:xfrm>
            <a:off x="28406563" y="26446744"/>
            <a:ext cx="1213643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body" idx="24"/>
          </p:nvPr>
        </p:nvSpPr>
        <p:spPr>
          <a:xfrm>
            <a:off x="15533823" y="18844650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1800"/>
              <a:buNone/>
            </a:pPr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15627444" y="623857"/>
            <a:ext cx="25419531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7400"/>
              <a:buFont typeface="Arial"/>
              <a:buNone/>
            </a:pPr>
            <a:endParaRPr/>
          </a:p>
        </p:txBody>
      </p:sp>
      <p:sp>
        <p:nvSpPr>
          <p:cNvPr id="216" name="Google Shape;216;p7"/>
          <p:cNvSpPr>
            <a:spLocks noGrp="1"/>
          </p:cNvSpPr>
          <p:nvPr>
            <p:ph type="tbl" idx="25"/>
          </p:nvPr>
        </p:nvSpPr>
        <p:spPr>
          <a:xfrm>
            <a:off x="15559808" y="15279284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7"/>
          <p:cNvSpPr>
            <a:spLocks noGrp="1"/>
          </p:cNvSpPr>
          <p:nvPr>
            <p:ph type="chart" idx="26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7"/>
          <p:cNvSpPr>
            <a:spLocks noGrp="1"/>
          </p:cNvSpPr>
          <p:nvPr>
            <p:ph type="dgm" idx="27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7"/>
          <p:cNvSpPr>
            <a:spLocks noGrp="1"/>
          </p:cNvSpPr>
          <p:nvPr>
            <p:ph type="pic" idx="28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7"/>
          <p:cNvSpPr>
            <a:spLocks noGrp="1"/>
          </p:cNvSpPr>
          <p:nvPr>
            <p:ph type="clipArt" idx="29"/>
          </p:nvPr>
        </p:nvSpPr>
        <p:spPr>
          <a:xfrm>
            <a:off x="28421806" y="23391402"/>
            <a:ext cx="12247358" cy="31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7"/>
          <p:cNvSpPr txBox="1">
            <a:spLocks noGrp="1"/>
          </p:cNvSpPr>
          <p:nvPr>
            <p:ph type="body" idx="30"/>
          </p:nvPr>
        </p:nvSpPr>
        <p:spPr>
          <a:xfrm>
            <a:off x="15703644" y="2915877"/>
            <a:ext cx="25502818" cy="92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222" name="Google Shape;222;p7"/>
          <p:cNvSpPr>
            <a:spLocks noGrp="1"/>
          </p:cNvSpPr>
          <p:nvPr>
            <p:ph type="pic" idx="31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7"/>
          <p:cNvSpPr>
            <a:spLocks noGrp="1"/>
          </p:cNvSpPr>
          <p:nvPr>
            <p:ph type="pic" idx="32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7"/>
          <p:cNvSpPr>
            <a:spLocks noGrp="1"/>
          </p:cNvSpPr>
          <p:nvPr>
            <p:ph type="pic" idx="33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"/>
          <p:cNvSpPr>
            <a:spLocks noGrp="1"/>
          </p:cNvSpPr>
          <p:nvPr>
            <p:ph type="pic" idx="34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6" name="Google Shape;226;p7"/>
          <p:cNvCxnSpPr/>
          <p:nvPr/>
        </p:nvCxnSpPr>
        <p:spPr>
          <a:xfrm rot="10800000">
            <a:off x="15016873" y="4390517"/>
            <a:ext cx="0" cy="22602745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7" name="Google Shape;227;p7"/>
          <p:cNvCxnSpPr/>
          <p:nvPr/>
        </p:nvCxnSpPr>
        <p:spPr>
          <a:xfrm rot="10800000">
            <a:off x="27959978" y="4390517"/>
            <a:ext cx="0" cy="22617342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1E54CD6-950F-284D-99E4-951C2F8672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6090" y="778601"/>
            <a:ext cx="11910710" cy="1031076"/>
          </a:xfrm>
          <a:prstGeom prst="rect">
            <a:avLst/>
          </a:prstGeom>
        </p:spPr>
      </p:pic>
      <p:sp>
        <p:nvSpPr>
          <p:cNvPr id="41" name="Google Shape;186;p6"/>
          <p:cNvSpPr/>
          <p:nvPr/>
        </p:nvSpPr>
        <p:spPr>
          <a:xfrm>
            <a:off x="26290750" y="27771566"/>
            <a:ext cx="14756225" cy="204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[study/project]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[funded </a:t>
            </a:r>
            <a:r>
              <a:rPr lang="en-GB" sz="38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by/supported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by]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NIHR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Applied Research Collaboration East Midlands (ARC EM).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views expressed are those of the author(s) and not necessarily those of the NIHR or the Department of Health and Social Care.</a:t>
            </a:r>
            <a:endParaRPr lang="en-GB" sz="38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0879" y="4403993"/>
            <a:ext cx="12932927" cy="753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73444" y="4435672"/>
            <a:ext cx="12987651" cy="1502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030341" y="19447403"/>
            <a:ext cx="12929636" cy="757280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8"/>
          <p:cNvSpPr txBox="1">
            <a:spLocks noGrp="1"/>
          </p:cNvSpPr>
          <p:nvPr>
            <p:ph type="body" idx="1"/>
          </p:nvPr>
        </p:nvSpPr>
        <p:spPr>
          <a:xfrm>
            <a:off x="28355272" y="1150243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38" name="Google Shape;238;p8"/>
          <p:cNvSpPr txBox="1">
            <a:spLocks noGrp="1"/>
          </p:cNvSpPr>
          <p:nvPr>
            <p:ph type="body" idx="2"/>
          </p:nvPr>
        </p:nvSpPr>
        <p:spPr>
          <a:xfrm>
            <a:off x="28355272" y="9974425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3"/>
          </p:nvPr>
        </p:nvSpPr>
        <p:spPr>
          <a:xfrm>
            <a:off x="15439080" y="4654219"/>
            <a:ext cx="1197148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40" name="Google Shape;240;p8"/>
          <p:cNvSpPr txBox="1">
            <a:spLocks noGrp="1"/>
          </p:cNvSpPr>
          <p:nvPr>
            <p:ph type="body" idx="4"/>
          </p:nvPr>
        </p:nvSpPr>
        <p:spPr>
          <a:xfrm>
            <a:off x="2636283" y="6252349"/>
            <a:ext cx="11802347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</a:pPr>
            <a:endParaRPr/>
          </a:p>
        </p:txBody>
      </p:sp>
      <p:sp>
        <p:nvSpPr>
          <p:cNvPr id="241" name="Google Shape;241;p8"/>
          <p:cNvSpPr txBox="1">
            <a:spLocks noGrp="1"/>
          </p:cNvSpPr>
          <p:nvPr>
            <p:ph type="body" idx="5"/>
          </p:nvPr>
        </p:nvSpPr>
        <p:spPr>
          <a:xfrm>
            <a:off x="2636283" y="467340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endParaRPr/>
          </a:p>
        </p:txBody>
      </p:sp>
      <p:sp>
        <p:nvSpPr>
          <p:cNvPr id="242" name="Google Shape;242;p8"/>
          <p:cNvSpPr txBox="1">
            <a:spLocks noGrp="1"/>
          </p:cNvSpPr>
          <p:nvPr>
            <p:ph type="body" idx="6"/>
          </p:nvPr>
        </p:nvSpPr>
        <p:spPr>
          <a:xfrm>
            <a:off x="15439080" y="6283438"/>
            <a:ext cx="11971489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43" name="Google Shape;243;p8"/>
          <p:cNvSpPr txBox="1">
            <a:spLocks noGrp="1"/>
          </p:cNvSpPr>
          <p:nvPr>
            <p:ph type="body" idx="7"/>
          </p:nvPr>
        </p:nvSpPr>
        <p:spPr>
          <a:xfrm>
            <a:off x="15397428" y="13662906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44" name="Google Shape;244;p8"/>
          <p:cNvSpPr txBox="1">
            <a:spLocks noGrp="1"/>
          </p:cNvSpPr>
          <p:nvPr>
            <p:ph type="body" idx="8"/>
          </p:nvPr>
        </p:nvSpPr>
        <p:spPr>
          <a:xfrm>
            <a:off x="15397428" y="12083960"/>
            <a:ext cx="1209050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45" name="Google Shape;245;p8"/>
          <p:cNvSpPr txBox="1">
            <a:spLocks noGrp="1"/>
          </p:cNvSpPr>
          <p:nvPr>
            <p:ph type="body" idx="9"/>
          </p:nvPr>
        </p:nvSpPr>
        <p:spPr>
          <a:xfrm>
            <a:off x="15373345" y="21302977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46" name="Google Shape;246;p8"/>
          <p:cNvSpPr txBox="1">
            <a:spLocks noGrp="1"/>
          </p:cNvSpPr>
          <p:nvPr>
            <p:ph type="body" idx="13"/>
          </p:nvPr>
        </p:nvSpPr>
        <p:spPr>
          <a:xfrm>
            <a:off x="15527398" y="19774963"/>
            <a:ext cx="11984972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47" name="Google Shape;247;p8"/>
          <p:cNvSpPr txBox="1">
            <a:spLocks noGrp="1"/>
          </p:cNvSpPr>
          <p:nvPr>
            <p:ph type="body" idx="14"/>
          </p:nvPr>
        </p:nvSpPr>
        <p:spPr>
          <a:xfrm>
            <a:off x="2576161" y="21353909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body" idx="15"/>
          </p:nvPr>
        </p:nvSpPr>
        <p:spPr>
          <a:xfrm>
            <a:off x="2578128" y="19825895"/>
            <a:ext cx="12005413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49" name="Google Shape;249;p8"/>
          <p:cNvSpPr txBox="1">
            <a:spLocks noGrp="1"/>
          </p:cNvSpPr>
          <p:nvPr>
            <p:ph type="body" idx="16"/>
          </p:nvPr>
        </p:nvSpPr>
        <p:spPr>
          <a:xfrm>
            <a:off x="28403978" y="21281584"/>
            <a:ext cx="12114943" cy="2037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</p:txBody>
      </p:sp>
      <p:sp>
        <p:nvSpPr>
          <p:cNvPr id="250" name="Google Shape;250;p8"/>
          <p:cNvSpPr txBox="1">
            <a:spLocks noGrp="1"/>
          </p:cNvSpPr>
          <p:nvPr>
            <p:ph type="body" idx="17"/>
          </p:nvPr>
        </p:nvSpPr>
        <p:spPr>
          <a:xfrm>
            <a:off x="28558031" y="19753572"/>
            <a:ext cx="11910709" cy="147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5000"/>
              <a:buNone/>
            </a:pPr>
            <a:endParaRPr/>
          </a:p>
        </p:txBody>
      </p:sp>
      <p:sp>
        <p:nvSpPr>
          <p:cNvPr id="251" name="Google Shape;251;p8"/>
          <p:cNvSpPr>
            <a:spLocks noGrp="1"/>
          </p:cNvSpPr>
          <p:nvPr>
            <p:ph type="chart" idx="18"/>
          </p:nvPr>
        </p:nvSpPr>
        <p:spPr>
          <a:xfrm>
            <a:off x="15418852" y="15496523"/>
            <a:ext cx="12168458" cy="3870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8"/>
          <p:cNvSpPr txBox="1">
            <a:spLocks noGrp="1"/>
          </p:cNvSpPr>
          <p:nvPr>
            <p:ph type="body" idx="19"/>
          </p:nvPr>
        </p:nvSpPr>
        <p:spPr>
          <a:xfrm>
            <a:off x="28355272" y="13967967"/>
            <a:ext cx="1206377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53" name="Google Shape;253;p8"/>
          <p:cNvSpPr txBox="1">
            <a:spLocks noGrp="1"/>
          </p:cNvSpPr>
          <p:nvPr>
            <p:ph type="body" idx="20"/>
          </p:nvPr>
        </p:nvSpPr>
        <p:spPr>
          <a:xfrm>
            <a:off x="2576162" y="26446744"/>
            <a:ext cx="728196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54" name="Google Shape;254;p8"/>
          <p:cNvSpPr txBox="1">
            <a:spLocks noGrp="1"/>
          </p:cNvSpPr>
          <p:nvPr>
            <p:ph type="body" idx="21"/>
          </p:nvPr>
        </p:nvSpPr>
        <p:spPr>
          <a:xfrm>
            <a:off x="15360430" y="26446744"/>
            <a:ext cx="1242610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55" name="Google Shape;255;p8"/>
          <p:cNvSpPr txBox="1">
            <a:spLocks noGrp="1"/>
          </p:cNvSpPr>
          <p:nvPr>
            <p:ph type="body" idx="22"/>
          </p:nvPr>
        </p:nvSpPr>
        <p:spPr>
          <a:xfrm>
            <a:off x="28406563" y="26446744"/>
            <a:ext cx="12136439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56" name="Google Shape;256;p8"/>
          <p:cNvSpPr txBox="1">
            <a:spLocks noGrp="1"/>
          </p:cNvSpPr>
          <p:nvPr>
            <p:ph type="body" idx="23"/>
          </p:nvPr>
        </p:nvSpPr>
        <p:spPr>
          <a:xfrm>
            <a:off x="2591221" y="18654419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257" name="Google Shape;257;p8"/>
          <p:cNvSpPr>
            <a:spLocks noGrp="1"/>
          </p:cNvSpPr>
          <p:nvPr>
            <p:ph type="tbl" idx="24"/>
          </p:nvPr>
        </p:nvSpPr>
        <p:spPr>
          <a:xfrm>
            <a:off x="2778701" y="14325045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8"/>
          <p:cNvSpPr>
            <a:spLocks noGrp="1"/>
          </p:cNvSpPr>
          <p:nvPr>
            <p:ph type="chart" idx="25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>
            <a:spLocks noGrp="1"/>
          </p:cNvSpPr>
          <p:nvPr>
            <p:ph type="dgm" idx="26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8"/>
          <p:cNvSpPr>
            <a:spLocks noGrp="1"/>
          </p:cNvSpPr>
          <p:nvPr>
            <p:ph type="pic" idx="27"/>
          </p:nvPr>
        </p:nvSpPr>
        <p:spPr>
          <a:xfrm>
            <a:off x="27998719" y="4476097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>
            <a:spLocks noGrp="1"/>
          </p:cNvSpPr>
          <p:nvPr>
            <p:ph type="clipArt" idx="28"/>
          </p:nvPr>
        </p:nvSpPr>
        <p:spPr>
          <a:xfrm>
            <a:off x="28421806" y="23391402"/>
            <a:ext cx="12247358" cy="310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15627444" y="623857"/>
            <a:ext cx="25322768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7400"/>
              <a:buFont typeface="Arial"/>
              <a:buNone/>
            </a:pPr>
            <a:endParaRPr/>
          </a:p>
        </p:txBody>
      </p:sp>
      <p:sp>
        <p:nvSpPr>
          <p:cNvPr id="263" name="Google Shape;263;p8"/>
          <p:cNvSpPr txBox="1">
            <a:spLocks noGrp="1"/>
          </p:cNvSpPr>
          <p:nvPr>
            <p:ph type="body" idx="29"/>
          </p:nvPr>
        </p:nvSpPr>
        <p:spPr>
          <a:xfrm>
            <a:off x="15703642" y="2915877"/>
            <a:ext cx="25246568" cy="105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264" name="Google Shape;264;p8"/>
          <p:cNvSpPr>
            <a:spLocks noGrp="1"/>
          </p:cNvSpPr>
          <p:nvPr>
            <p:ph type="pic" idx="30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>
            <a:spLocks noGrp="1"/>
          </p:cNvSpPr>
          <p:nvPr>
            <p:ph type="pic" idx="31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>
            <a:spLocks noGrp="1"/>
          </p:cNvSpPr>
          <p:nvPr>
            <p:ph type="pic" idx="32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>
            <a:spLocks noGrp="1"/>
          </p:cNvSpPr>
          <p:nvPr>
            <p:ph type="pic" idx="33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68" name="Google Shape;268;p8"/>
          <p:cNvCxnSpPr/>
          <p:nvPr/>
        </p:nvCxnSpPr>
        <p:spPr>
          <a:xfrm rot="10800000">
            <a:off x="15016873" y="4417467"/>
            <a:ext cx="0" cy="22602745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69" name="Google Shape;269;p8"/>
          <p:cNvCxnSpPr/>
          <p:nvPr/>
        </p:nvCxnSpPr>
        <p:spPr>
          <a:xfrm rot="10800000">
            <a:off x="27959978" y="4417467"/>
            <a:ext cx="0" cy="22617342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41" name="Picture 40">
            <a:extLst>
              <a:ext uri="{FF2B5EF4-FFF2-40B4-BE49-F238E27FC236}">
                <a16:creationId xmlns:a16="http://schemas.microsoft.com/office/drawing/2014/main" id="{C1E54CD6-950F-284D-99E4-951C2F867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090" y="778601"/>
            <a:ext cx="11910710" cy="1031076"/>
          </a:xfrm>
          <a:prstGeom prst="rect">
            <a:avLst/>
          </a:prstGeom>
        </p:spPr>
      </p:pic>
      <p:sp>
        <p:nvSpPr>
          <p:cNvPr id="40" name="Google Shape;186;p6"/>
          <p:cNvSpPr/>
          <p:nvPr/>
        </p:nvSpPr>
        <p:spPr>
          <a:xfrm>
            <a:off x="26290750" y="27771566"/>
            <a:ext cx="14756225" cy="204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[study/project]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[funded </a:t>
            </a:r>
            <a:r>
              <a:rPr lang="en-GB" sz="38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by/supported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by]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NIHR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Applied Research Collaboration East Midlands (ARC EM).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views expressed are those of the author(s) and not necessarily those of the NIHR or the Department of Health and Social Care.</a:t>
            </a:r>
            <a:endParaRPr lang="en-GB" sz="38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59978" y="4442901"/>
            <a:ext cx="12984375" cy="15033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96389" y="4415951"/>
            <a:ext cx="25923308" cy="757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6389" y="19522064"/>
            <a:ext cx="12933951" cy="749484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9"/>
          <p:cNvSpPr txBox="1">
            <a:spLocks noGrp="1"/>
          </p:cNvSpPr>
          <p:nvPr>
            <p:ph type="body" idx="1"/>
          </p:nvPr>
        </p:nvSpPr>
        <p:spPr>
          <a:xfrm>
            <a:off x="2584533" y="4596693"/>
            <a:ext cx="24622433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endParaRPr/>
          </a:p>
        </p:txBody>
      </p:sp>
      <p:sp>
        <p:nvSpPr>
          <p:cNvPr id="280" name="Google Shape;280;p9"/>
          <p:cNvSpPr txBox="1">
            <a:spLocks noGrp="1"/>
          </p:cNvSpPr>
          <p:nvPr>
            <p:ph type="body" idx="3"/>
          </p:nvPr>
        </p:nvSpPr>
        <p:spPr>
          <a:xfrm>
            <a:off x="15703486" y="11167152"/>
            <a:ext cx="11375920" cy="30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</a:pPr>
            <a:endParaRPr/>
          </a:p>
        </p:txBody>
      </p:sp>
      <p:sp>
        <p:nvSpPr>
          <p:cNvPr id="281" name="Google Shape;281;p9"/>
          <p:cNvSpPr txBox="1">
            <a:spLocks noGrp="1"/>
          </p:cNvSpPr>
          <p:nvPr>
            <p:ph type="body" idx="4"/>
          </p:nvPr>
        </p:nvSpPr>
        <p:spPr>
          <a:xfrm>
            <a:off x="28428588" y="18743472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  <p:sp>
        <p:nvSpPr>
          <p:cNvPr id="282" name="Google Shape;282;p9"/>
          <p:cNvSpPr>
            <a:spLocks noGrp="1"/>
          </p:cNvSpPr>
          <p:nvPr>
            <p:ph type="tbl" idx="5"/>
          </p:nvPr>
        </p:nvSpPr>
        <p:spPr>
          <a:xfrm>
            <a:off x="28616066" y="14325045"/>
            <a:ext cx="11706754" cy="3972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9"/>
          <p:cNvSpPr>
            <a:spLocks noGrp="1"/>
          </p:cNvSpPr>
          <p:nvPr>
            <p:ph type="chart" idx="6"/>
          </p:nvPr>
        </p:nvSpPr>
        <p:spPr>
          <a:xfrm>
            <a:off x="2576161" y="23238459"/>
            <a:ext cx="11898607" cy="320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"/>
          <p:cNvSpPr>
            <a:spLocks noGrp="1"/>
          </p:cNvSpPr>
          <p:nvPr>
            <p:ph type="dgm" idx="7"/>
          </p:nvPr>
        </p:nvSpPr>
        <p:spPr>
          <a:xfrm>
            <a:off x="15391259" y="23219278"/>
            <a:ext cx="12019310" cy="307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9"/>
          <p:cNvSpPr>
            <a:spLocks noGrp="1"/>
          </p:cNvSpPr>
          <p:nvPr>
            <p:ph type="pic" idx="8"/>
          </p:nvPr>
        </p:nvSpPr>
        <p:spPr>
          <a:xfrm>
            <a:off x="27902413" y="4430671"/>
            <a:ext cx="13047795" cy="4992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9"/>
          <p:cNvSpPr>
            <a:spLocks noGrp="1"/>
          </p:cNvSpPr>
          <p:nvPr>
            <p:ph type="clipArt" idx="9"/>
          </p:nvPr>
        </p:nvSpPr>
        <p:spPr>
          <a:xfrm>
            <a:off x="28421806" y="23235797"/>
            <a:ext cx="12247358" cy="32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9"/>
          <p:cNvSpPr txBox="1">
            <a:spLocks noGrp="1"/>
          </p:cNvSpPr>
          <p:nvPr>
            <p:ph type="body" idx="13"/>
          </p:nvPr>
        </p:nvSpPr>
        <p:spPr>
          <a:xfrm>
            <a:off x="15703644" y="3213530"/>
            <a:ext cx="20257404" cy="92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000"/>
              <a:buNone/>
            </a:pPr>
            <a:endParaRPr/>
          </a:p>
        </p:txBody>
      </p:sp>
      <p:sp>
        <p:nvSpPr>
          <p:cNvPr id="288" name="Google Shape;288;p9"/>
          <p:cNvSpPr txBox="1">
            <a:spLocks noGrp="1"/>
          </p:cNvSpPr>
          <p:nvPr>
            <p:ph type="body" idx="14"/>
          </p:nvPr>
        </p:nvSpPr>
        <p:spPr>
          <a:xfrm>
            <a:off x="2698487" y="5647074"/>
            <a:ext cx="24546089" cy="5959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/>
          </a:p>
        </p:txBody>
      </p:sp>
      <p:sp>
        <p:nvSpPr>
          <p:cNvPr id="289" name="Google Shape;289;p9"/>
          <p:cNvSpPr txBox="1">
            <a:spLocks noGrp="1"/>
          </p:cNvSpPr>
          <p:nvPr>
            <p:ph type="body" idx="15"/>
          </p:nvPr>
        </p:nvSpPr>
        <p:spPr>
          <a:xfrm>
            <a:off x="28404581" y="9709300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290" name="Google Shape;290;p9"/>
          <p:cNvSpPr txBox="1">
            <a:spLocks noGrp="1"/>
          </p:cNvSpPr>
          <p:nvPr>
            <p:ph type="body" idx="16"/>
          </p:nvPr>
        </p:nvSpPr>
        <p:spPr>
          <a:xfrm>
            <a:off x="28518538" y="10454078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91" name="Google Shape;291;p9"/>
          <p:cNvSpPr txBox="1">
            <a:spLocks noGrp="1"/>
          </p:cNvSpPr>
          <p:nvPr>
            <p:ph type="body" idx="17"/>
          </p:nvPr>
        </p:nvSpPr>
        <p:spPr>
          <a:xfrm>
            <a:off x="15437445" y="12192785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body" idx="18"/>
          </p:nvPr>
        </p:nvSpPr>
        <p:spPr>
          <a:xfrm>
            <a:off x="15437444" y="12937563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93" name="Google Shape;293;p9"/>
          <p:cNvSpPr txBox="1">
            <a:spLocks noGrp="1"/>
          </p:cNvSpPr>
          <p:nvPr>
            <p:ph type="body" idx="19"/>
          </p:nvPr>
        </p:nvSpPr>
        <p:spPr>
          <a:xfrm>
            <a:off x="2629457" y="19774963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294" name="Google Shape;294;p9"/>
          <p:cNvSpPr txBox="1">
            <a:spLocks noGrp="1"/>
          </p:cNvSpPr>
          <p:nvPr>
            <p:ph type="body" idx="20"/>
          </p:nvPr>
        </p:nvSpPr>
        <p:spPr>
          <a:xfrm>
            <a:off x="2629456" y="20519741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95" name="Google Shape;295;p9"/>
          <p:cNvSpPr txBox="1">
            <a:spLocks noGrp="1"/>
          </p:cNvSpPr>
          <p:nvPr>
            <p:ph type="body" idx="21"/>
          </p:nvPr>
        </p:nvSpPr>
        <p:spPr>
          <a:xfrm>
            <a:off x="15473998" y="19774963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296" name="Google Shape;296;p9"/>
          <p:cNvSpPr txBox="1">
            <a:spLocks noGrp="1"/>
          </p:cNvSpPr>
          <p:nvPr>
            <p:ph type="body" idx="22"/>
          </p:nvPr>
        </p:nvSpPr>
        <p:spPr>
          <a:xfrm>
            <a:off x="15473998" y="20519741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297" name="Google Shape;297;p9"/>
          <p:cNvSpPr txBox="1">
            <a:spLocks noGrp="1"/>
          </p:cNvSpPr>
          <p:nvPr>
            <p:ph type="body" idx="23"/>
          </p:nvPr>
        </p:nvSpPr>
        <p:spPr>
          <a:xfrm>
            <a:off x="28453503" y="26447288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  <p:sp>
        <p:nvSpPr>
          <p:cNvPr id="298" name="Google Shape;298;p9"/>
          <p:cNvSpPr txBox="1">
            <a:spLocks noGrp="1"/>
          </p:cNvSpPr>
          <p:nvPr>
            <p:ph type="body" idx="24"/>
          </p:nvPr>
        </p:nvSpPr>
        <p:spPr>
          <a:xfrm>
            <a:off x="15446539" y="26447288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body" idx="25"/>
          </p:nvPr>
        </p:nvSpPr>
        <p:spPr>
          <a:xfrm>
            <a:off x="2672729" y="26498222"/>
            <a:ext cx="11910812" cy="357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endParaRPr/>
          </a:p>
        </p:txBody>
      </p:sp>
      <p:sp>
        <p:nvSpPr>
          <p:cNvPr id="300" name="Google Shape;300;p9"/>
          <p:cNvSpPr txBox="1">
            <a:spLocks noGrp="1"/>
          </p:cNvSpPr>
          <p:nvPr>
            <p:ph type="body" idx="26"/>
          </p:nvPr>
        </p:nvSpPr>
        <p:spPr>
          <a:xfrm>
            <a:off x="28583572" y="19774963"/>
            <a:ext cx="11857628" cy="713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3500"/>
              <a:buNone/>
            </a:pPr>
            <a:endParaRPr/>
          </a:p>
        </p:txBody>
      </p:sp>
      <p:sp>
        <p:nvSpPr>
          <p:cNvPr id="301" name="Google Shape;301;p9"/>
          <p:cNvSpPr txBox="1">
            <a:spLocks noGrp="1"/>
          </p:cNvSpPr>
          <p:nvPr>
            <p:ph type="body" idx="27"/>
          </p:nvPr>
        </p:nvSpPr>
        <p:spPr>
          <a:xfrm>
            <a:off x="28583572" y="20519741"/>
            <a:ext cx="11820863" cy="371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02" name="Google Shape;302;p9"/>
          <p:cNvSpPr>
            <a:spLocks noGrp="1"/>
          </p:cNvSpPr>
          <p:nvPr>
            <p:ph type="chart" idx="28"/>
          </p:nvPr>
        </p:nvSpPr>
        <p:spPr>
          <a:xfrm>
            <a:off x="15703359" y="7703654"/>
            <a:ext cx="11421552" cy="3310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9"/>
          <p:cNvSpPr>
            <a:spLocks noGrp="1"/>
          </p:cNvSpPr>
          <p:nvPr>
            <p:ph type="pic" idx="29"/>
          </p:nvPr>
        </p:nvSpPr>
        <p:spPr>
          <a:xfrm>
            <a:off x="212314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9"/>
          <p:cNvSpPr>
            <a:spLocks noGrp="1"/>
          </p:cNvSpPr>
          <p:nvPr>
            <p:ph type="pic" idx="30"/>
          </p:nvPr>
        </p:nvSpPr>
        <p:spPr>
          <a:xfrm>
            <a:off x="6948405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9"/>
          <p:cNvSpPr>
            <a:spLocks noGrp="1"/>
          </p:cNvSpPr>
          <p:nvPr>
            <p:ph type="pic" idx="31"/>
          </p:nvPr>
        </p:nvSpPr>
        <p:spPr>
          <a:xfrm>
            <a:off x="11707332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9"/>
          <p:cNvSpPr>
            <a:spLocks noGrp="1"/>
          </p:cNvSpPr>
          <p:nvPr>
            <p:ph type="pic" idx="32"/>
          </p:nvPr>
        </p:nvSpPr>
        <p:spPr>
          <a:xfrm>
            <a:off x="16415973" y="27821959"/>
            <a:ext cx="4315865" cy="168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9"/>
          <p:cNvSpPr txBox="1">
            <a:spLocks noGrp="1"/>
          </p:cNvSpPr>
          <p:nvPr>
            <p:ph type="title"/>
          </p:nvPr>
        </p:nvSpPr>
        <p:spPr>
          <a:xfrm>
            <a:off x="15627444" y="903684"/>
            <a:ext cx="25322768" cy="157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4975" tIns="107475" rIns="214975" bIns="107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183E72"/>
              </a:buClr>
              <a:buSzPts val="6500"/>
              <a:buFont typeface="Arial"/>
              <a:buNone/>
            </a:pPr>
            <a:endParaRPr/>
          </a:p>
        </p:txBody>
      </p:sp>
      <p:cxnSp>
        <p:nvCxnSpPr>
          <p:cNvPr id="309" name="Google Shape;309;p9"/>
          <p:cNvCxnSpPr/>
          <p:nvPr/>
        </p:nvCxnSpPr>
        <p:spPr>
          <a:xfrm rot="10800000">
            <a:off x="27959978" y="4390517"/>
            <a:ext cx="0" cy="22617342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0" name="Google Shape;310;p9"/>
          <p:cNvCxnSpPr/>
          <p:nvPr/>
        </p:nvCxnSpPr>
        <p:spPr>
          <a:xfrm rot="10800000">
            <a:off x="15016873" y="4390517"/>
            <a:ext cx="0" cy="22602745"/>
          </a:xfrm>
          <a:prstGeom prst="straightConnector1">
            <a:avLst/>
          </a:prstGeom>
          <a:noFill/>
          <a:ln w="9525" cap="flat" cmpd="sng">
            <a:solidFill>
              <a:srgbClr val="193E72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312" name="Google Shape;312;p9"/>
          <p:cNvSpPr>
            <a:spLocks noGrp="1"/>
          </p:cNvSpPr>
          <p:nvPr>
            <p:ph type="pic" idx="2"/>
          </p:nvPr>
        </p:nvSpPr>
        <p:spPr>
          <a:xfrm>
            <a:off x="2123323" y="11974519"/>
            <a:ext cx="12819664" cy="749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1E54CD6-950F-284D-99E4-951C2F8672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6090" y="778601"/>
            <a:ext cx="11910710" cy="1031076"/>
          </a:xfrm>
          <a:prstGeom prst="rect">
            <a:avLst/>
          </a:prstGeom>
        </p:spPr>
      </p:pic>
      <p:sp>
        <p:nvSpPr>
          <p:cNvPr id="40" name="Google Shape;186;p6"/>
          <p:cNvSpPr/>
          <p:nvPr/>
        </p:nvSpPr>
        <p:spPr>
          <a:xfrm>
            <a:off x="26290750" y="27771566"/>
            <a:ext cx="14756225" cy="2041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3800"/>
              </a:lnSpc>
            </a:pP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[study/project]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is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[funded </a:t>
            </a:r>
            <a:r>
              <a:rPr lang="en-GB" sz="3800" baseline="300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by/supported </a:t>
            </a:r>
            <a:r>
              <a:rPr lang="en-GB" sz="3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by]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</a:t>
            </a:r>
            <a:r>
              <a:rPr lang="en-GB" sz="3800" baseline="30000" dirty="0" smtClean="0">
                <a:latin typeface="Arial" pitchFamily="34" charset="0"/>
                <a:cs typeface="Arial" pitchFamily="34" charset="0"/>
              </a:rPr>
              <a:t>NIHR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Applied Research Collaboration East Midlands (ARC EM). </a:t>
            </a:r>
            <a:r>
              <a:rPr lang="en-GB" sz="3800" baseline="30000" dirty="0">
                <a:latin typeface="Arial" pitchFamily="34" charset="0"/>
                <a:cs typeface="Arial" pitchFamily="34" charset="0"/>
              </a:rPr>
              <a:t>The views expressed are those of the author(s) and not necessarily those of the NIHR or the Department of Health and Social Care.</a:t>
            </a:r>
            <a:endParaRPr lang="en-GB" sz="38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8D42C4F4D6ED4FB6DFDEBBB691FCD6" ma:contentTypeVersion="11" ma:contentTypeDescription="Create a new document." ma:contentTypeScope="" ma:versionID="d452e12603925bbe06323e9784771570">
  <xsd:schema xmlns:xsd="http://www.w3.org/2001/XMLSchema" xmlns:xs="http://www.w3.org/2001/XMLSchema" xmlns:p="http://schemas.microsoft.com/office/2006/metadata/properties" xmlns:ns3="f8d34afb-eaf3-414f-8c4c-a486f0a8a8fb" targetNamespace="http://schemas.microsoft.com/office/2006/metadata/properties" ma:root="true" ma:fieldsID="25798b39d988248924903eb8c7404e68" ns3:_="">
    <xsd:import namespace="f8d34afb-eaf3-414f-8c4c-a486f0a8a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d34afb-eaf3-414f-8c4c-a486f0a8a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9B5F5D-E270-4E98-BA0D-7CC4D3B84C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9C189D-2305-414F-BA08-434F7EEB943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8d34afb-eaf3-414f-8c4c-a486f0a8a8f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0C933D-9CE9-4301-B33E-6BDD33ECBD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d34afb-eaf3-414f-8c4c-a486f0a8a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184</Words>
  <Application>Microsoft Office PowerPoint</Application>
  <PresentationFormat>Custom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Johal, Kirandeep K.</dc:creator>
  <cp:lastModifiedBy>Johal, Kirandeep K.</cp:lastModifiedBy>
  <cp:revision>5</cp:revision>
  <dcterms:modified xsi:type="dcterms:W3CDTF">2022-04-26T09:27:20Z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0x010100A58D42C4F4D6ED4FB6DFDEBBB691FCD6</vt:lpwstr>
  </property>
</Properties>
</file>